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9" r:id="rId3"/>
    <p:sldId id="285" r:id="rId4"/>
    <p:sldId id="278" r:id="rId5"/>
    <p:sldId id="272" r:id="rId6"/>
    <p:sldId id="279" r:id="rId7"/>
    <p:sldId id="282" r:id="rId8"/>
    <p:sldId id="280" r:id="rId9"/>
    <p:sldId id="283" r:id="rId10"/>
    <p:sldId id="281" r:id="rId11"/>
    <p:sldId id="284" r:id="rId12"/>
    <p:sldId id="275" r:id="rId13"/>
    <p:sldId id="276" r:id="rId14"/>
    <p:sldId id="277" r:id="rId15"/>
    <p:sldId id="274" r:id="rId16"/>
    <p:sldId id="286"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CB4180-504B-4D7A-9110-BB292D0BD95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A6D9A02C-5102-4F5B-BB1B-634184A9A7D6}">
      <dgm:prSet phldrT="[Text]" custT="1"/>
      <dgm:spPr/>
      <dgm:t>
        <a:bodyPr/>
        <a:lstStyle/>
        <a:p>
          <a:r>
            <a:rPr lang="en-US" sz="1800" b="1" dirty="0">
              <a:latin typeface="Times New Roman" panose="02020603050405020304" pitchFamily="18" charset="0"/>
              <a:cs typeface="Times New Roman" panose="02020603050405020304" pitchFamily="18" charset="0"/>
            </a:rPr>
            <a:t>HOME , ADD EMPLOYEE , VIEW EMPLOYEE MODULE</a:t>
          </a:r>
          <a:endParaRPr lang="en-US" sz="1800" dirty="0">
            <a:latin typeface="Times New Roman" panose="02020603050405020304" pitchFamily="18" charset="0"/>
            <a:cs typeface="Times New Roman" panose="02020603050405020304" pitchFamily="18" charset="0"/>
          </a:endParaRPr>
        </a:p>
      </dgm:t>
    </dgm:pt>
    <dgm:pt modelId="{891D2E27-861D-4C02-A937-DB0170BC7B5D}" type="parTrans" cxnId="{13844E05-1879-47D9-8A09-D39DB07B2444}">
      <dgm:prSet/>
      <dgm:spPr/>
      <dgm:t>
        <a:bodyPr/>
        <a:lstStyle/>
        <a:p>
          <a:endParaRPr lang="en-US"/>
        </a:p>
      </dgm:t>
    </dgm:pt>
    <dgm:pt modelId="{F01EE7A0-A6FA-4EAE-8C4E-96E1D77E3023}" type="sibTrans" cxnId="{13844E05-1879-47D9-8A09-D39DB07B2444}">
      <dgm:prSet/>
      <dgm:spPr/>
      <dgm:t>
        <a:bodyPr/>
        <a:lstStyle/>
        <a:p>
          <a:endParaRPr lang="en-US"/>
        </a:p>
      </dgm:t>
    </dgm:pt>
    <dgm:pt modelId="{3F9B01F1-A7BF-46B8-882F-251674CF7AFA}">
      <dgm:prSet phldrT="[Text]" custT="1"/>
      <dgm:spPr/>
      <dgm:t>
        <a:bodyPr/>
        <a:lstStyle/>
        <a:p>
          <a:pPr algn="just"/>
          <a:r>
            <a:rPr lang="en-US" sz="1800" dirty="0">
              <a:latin typeface="Times New Roman" panose="02020603050405020304" pitchFamily="18" charset="0"/>
              <a:cs typeface="Times New Roman" panose="02020603050405020304" pitchFamily="18" charset="0"/>
            </a:rPr>
            <a:t>The home module helps the admin to view the employee points , name . </a:t>
          </a:r>
        </a:p>
      </dgm:t>
    </dgm:pt>
    <dgm:pt modelId="{7D3F5500-31E2-4728-BF73-E0266739BD26}" type="parTrans" cxnId="{6F803CF1-3FB8-40B8-BE8D-947F6EEAFFAE}">
      <dgm:prSet/>
      <dgm:spPr/>
      <dgm:t>
        <a:bodyPr/>
        <a:lstStyle/>
        <a:p>
          <a:endParaRPr lang="en-US"/>
        </a:p>
      </dgm:t>
    </dgm:pt>
    <dgm:pt modelId="{9B91DECC-E2FF-4406-BE28-05BA789387D6}" type="sibTrans" cxnId="{6F803CF1-3FB8-40B8-BE8D-947F6EEAFFAE}">
      <dgm:prSet/>
      <dgm:spPr/>
      <dgm:t>
        <a:bodyPr/>
        <a:lstStyle/>
        <a:p>
          <a:endParaRPr lang="en-US"/>
        </a:p>
      </dgm:t>
    </dgm:pt>
    <dgm:pt modelId="{DB7062BB-1032-4A77-A60E-ADE9BA94674B}">
      <dgm:prSet phldrT="[Text]" custT="1"/>
      <dgm:spPr/>
      <dgm:t>
        <a:bodyPr/>
        <a:lstStyle/>
        <a:p>
          <a:r>
            <a:rPr lang="en-US" sz="1800" b="1" dirty="0">
              <a:latin typeface="Times New Roman" panose="02020603050405020304" pitchFamily="18" charset="0"/>
              <a:cs typeface="Times New Roman" panose="02020603050405020304" pitchFamily="18" charset="0"/>
            </a:rPr>
            <a:t>ASSIGN PROJECT , PROJECT STATUS MODULE</a:t>
          </a:r>
          <a:endParaRPr lang="en-US" sz="1800" dirty="0">
            <a:latin typeface="Times New Roman" panose="02020603050405020304" pitchFamily="18" charset="0"/>
            <a:cs typeface="Times New Roman" panose="02020603050405020304" pitchFamily="18" charset="0"/>
          </a:endParaRPr>
        </a:p>
      </dgm:t>
    </dgm:pt>
    <dgm:pt modelId="{D33C836A-F741-4126-B474-74F20BB8E1BA}" type="parTrans" cxnId="{D89CD295-7A94-4C45-A34E-BE6B9BBD178F}">
      <dgm:prSet/>
      <dgm:spPr/>
      <dgm:t>
        <a:bodyPr/>
        <a:lstStyle/>
        <a:p>
          <a:endParaRPr lang="en-US"/>
        </a:p>
      </dgm:t>
    </dgm:pt>
    <dgm:pt modelId="{88C7C889-4113-4E38-AD6B-95D56317A05E}" type="sibTrans" cxnId="{D89CD295-7A94-4C45-A34E-BE6B9BBD178F}">
      <dgm:prSet/>
      <dgm:spPr/>
      <dgm:t>
        <a:bodyPr/>
        <a:lstStyle/>
        <a:p>
          <a:endParaRPr lang="en-US"/>
        </a:p>
      </dgm:t>
    </dgm:pt>
    <dgm:pt modelId="{7EA2159F-AD44-4A7E-B739-C0CDDF5F6872}">
      <dgm:prSet phldrT="[Text]" custT="1"/>
      <dgm:spPr/>
      <dgm:t>
        <a:bodyPr/>
        <a:lstStyle/>
        <a:p>
          <a:pPr algn="just"/>
          <a:r>
            <a:rPr lang="en-US" sz="1800" dirty="0">
              <a:latin typeface="Times New Roman" panose="02020603050405020304" pitchFamily="18" charset="0"/>
              <a:cs typeface="Times New Roman" panose="02020603050405020304" pitchFamily="18" charset="0"/>
            </a:rPr>
            <a:t>The assign project module helps the admin to assign the projects to the employee with project name and date .</a:t>
          </a:r>
        </a:p>
      </dgm:t>
    </dgm:pt>
    <dgm:pt modelId="{4832E8E0-87BE-427F-9C32-84D29D9A4DCA}" type="parTrans" cxnId="{119E28D2-F679-49D6-B20C-19D9696B408E}">
      <dgm:prSet/>
      <dgm:spPr/>
      <dgm:t>
        <a:bodyPr/>
        <a:lstStyle/>
        <a:p>
          <a:endParaRPr lang="en-US"/>
        </a:p>
      </dgm:t>
    </dgm:pt>
    <dgm:pt modelId="{12B2EF1E-7744-4A96-986D-E7FF71687BE3}" type="sibTrans" cxnId="{119E28D2-F679-49D6-B20C-19D9696B408E}">
      <dgm:prSet/>
      <dgm:spPr/>
      <dgm:t>
        <a:bodyPr/>
        <a:lstStyle/>
        <a:p>
          <a:endParaRPr lang="en-US"/>
        </a:p>
      </dgm:t>
    </dgm:pt>
    <dgm:pt modelId="{55401217-EF39-473E-BB40-969E002AF7A4}">
      <dgm:prSet phldrT="[Text]" custT="1"/>
      <dgm:spPr/>
      <dgm:t>
        <a:bodyPr/>
        <a:lstStyle/>
        <a:p>
          <a:r>
            <a:rPr lang="en-US" sz="1800" b="1" dirty="0">
              <a:latin typeface="Times New Roman" panose="02020603050405020304" pitchFamily="18" charset="0"/>
              <a:cs typeface="Times New Roman" panose="02020603050405020304" pitchFamily="18" charset="0"/>
            </a:rPr>
            <a:t>SALARY TABLE , EMPLOYEE LEAVE , LOGOUT MODULE</a:t>
          </a:r>
          <a:endParaRPr lang="en-US" sz="1800" dirty="0">
            <a:latin typeface="Times New Roman" panose="02020603050405020304" pitchFamily="18" charset="0"/>
            <a:cs typeface="Times New Roman" panose="02020603050405020304" pitchFamily="18" charset="0"/>
          </a:endParaRPr>
        </a:p>
      </dgm:t>
    </dgm:pt>
    <dgm:pt modelId="{98DA0852-4396-4FBF-9FDD-0FAFD6FCDD49}" type="parTrans" cxnId="{2030D4D7-5E3D-44BA-B213-8B69025300D9}">
      <dgm:prSet/>
      <dgm:spPr/>
      <dgm:t>
        <a:bodyPr/>
        <a:lstStyle/>
        <a:p>
          <a:endParaRPr lang="en-US"/>
        </a:p>
      </dgm:t>
    </dgm:pt>
    <dgm:pt modelId="{FCB0C9BE-B58A-458A-83B5-6EE2DE1B4E06}" type="sibTrans" cxnId="{2030D4D7-5E3D-44BA-B213-8B69025300D9}">
      <dgm:prSet/>
      <dgm:spPr/>
      <dgm:t>
        <a:bodyPr/>
        <a:lstStyle/>
        <a:p>
          <a:endParaRPr lang="en-US"/>
        </a:p>
      </dgm:t>
    </dgm:pt>
    <dgm:pt modelId="{D45E3BFD-AE55-43F4-8C42-DB3A48B0AEAE}">
      <dgm:prSet phldrT="[Text]" custT="1"/>
      <dgm:spPr/>
      <dgm:t>
        <a:bodyPr/>
        <a:lstStyle/>
        <a:p>
          <a:pPr algn="just"/>
          <a:r>
            <a:rPr lang="en-US" sz="1800" dirty="0">
              <a:latin typeface="Times New Roman" panose="02020603050405020304" pitchFamily="18" charset="0"/>
              <a:cs typeface="Times New Roman" panose="02020603050405020304" pitchFamily="18" charset="0"/>
            </a:rPr>
            <a:t>The salary table module helps the admin to view the salary of the employee basic , bonus and total salary . </a:t>
          </a:r>
        </a:p>
      </dgm:t>
    </dgm:pt>
    <dgm:pt modelId="{96A1262B-C06E-41D7-95EE-6D0804D1B852}" type="parTrans" cxnId="{BE0F8CDB-A48E-4E97-B06C-AC243CC04F0C}">
      <dgm:prSet/>
      <dgm:spPr/>
      <dgm:t>
        <a:bodyPr/>
        <a:lstStyle/>
        <a:p>
          <a:endParaRPr lang="en-US"/>
        </a:p>
      </dgm:t>
    </dgm:pt>
    <dgm:pt modelId="{01885A42-FAB9-477A-A452-E9F857F7E12F}" type="sibTrans" cxnId="{BE0F8CDB-A48E-4E97-B06C-AC243CC04F0C}">
      <dgm:prSet/>
      <dgm:spPr/>
      <dgm:t>
        <a:bodyPr/>
        <a:lstStyle/>
        <a:p>
          <a:endParaRPr lang="en-US"/>
        </a:p>
      </dgm:t>
    </dgm:pt>
    <dgm:pt modelId="{E5711689-D7E3-4F20-93AF-959283129AD8}">
      <dgm:prSet phldrT="[Text]" custT="1"/>
      <dgm:spPr/>
      <dgm:t>
        <a:bodyPr/>
        <a:lstStyle/>
        <a:p>
          <a:pPr algn="just"/>
          <a:r>
            <a:rPr lang="en-US" sz="1800" dirty="0">
              <a:latin typeface="Times New Roman" panose="02020603050405020304" pitchFamily="18" charset="0"/>
              <a:cs typeface="Times New Roman" panose="02020603050405020304" pitchFamily="18" charset="0"/>
            </a:rPr>
            <a:t>The add employee module helps the admin to add the new employee to the company .</a:t>
          </a:r>
        </a:p>
      </dgm:t>
    </dgm:pt>
    <dgm:pt modelId="{38D69DC1-B3F8-48B7-B596-8DB6F0A708FC}" type="parTrans" cxnId="{BCF10F82-8DF6-4E57-B157-4B98FAC2376C}">
      <dgm:prSet/>
      <dgm:spPr/>
      <dgm:t>
        <a:bodyPr/>
        <a:lstStyle/>
        <a:p>
          <a:endParaRPr lang="en-US"/>
        </a:p>
      </dgm:t>
    </dgm:pt>
    <dgm:pt modelId="{2D0551D6-3458-4758-A0E2-C2480260D629}" type="sibTrans" cxnId="{BCF10F82-8DF6-4E57-B157-4B98FAC2376C}">
      <dgm:prSet/>
      <dgm:spPr/>
      <dgm:t>
        <a:bodyPr/>
        <a:lstStyle/>
        <a:p>
          <a:endParaRPr lang="en-US"/>
        </a:p>
      </dgm:t>
    </dgm:pt>
    <dgm:pt modelId="{9DA9C6B7-9A82-4C72-9280-1DA652A9007F}">
      <dgm:prSet custT="1"/>
      <dgm:spPr/>
      <dgm:t>
        <a:bodyPr/>
        <a:lstStyle/>
        <a:p>
          <a:pPr algn="just"/>
          <a:r>
            <a:rPr lang="en-US" sz="1800" dirty="0">
              <a:latin typeface="Times New Roman" panose="02020603050405020304" pitchFamily="18" charset="0"/>
              <a:cs typeface="Times New Roman" panose="02020603050405020304" pitchFamily="18" charset="0"/>
            </a:rPr>
            <a:t>The project status module helps the admin to view the status of the project and assign the mark for the completed project .</a:t>
          </a:r>
        </a:p>
      </dgm:t>
    </dgm:pt>
    <dgm:pt modelId="{FF49DC51-E62C-47F6-889A-077D24228F90}" type="parTrans" cxnId="{0074F438-8006-4751-AE00-034E711ADE32}">
      <dgm:prSet/>
      <dgm:spPr/>
      <dgm:t>
        <a:bodyPr/>
        <a:lstStyle/>
        <a:p>
          <a:endParaRPr lang="en-US"/>
        </a:p>
      </dgm:t>
    </dgm:pt>
    <dgm:pt modelId="{1F86C5B3-AA09-4D0B-BF8F-060377DB8A7F}" type="sibTrans" cxnId="{0074F438-8006-4751-AE00-034E711ADE32}">
      <dgm:prSet/>
      <dgm:spPr/>
      <dgm:t>
        <a:bodyPr/>
        <a:lstStyle/>
        <a:p>
          <a:endParaRPr lang="en-US"/>
        </a:p>
      </dgm:t>
    </dgm:pt>
    <dgm:pt modelId="{5F37FCD5-040B-4503-8260-3F1733475487}">
      <dgm:prSet phldrT="[Text]" custT="1"/>
      <dgm:spPr/>
      <dgm:t>
        <a:bodyPr/>
        <a:lstStyle/>
        <a:p>
          <a:pPr algn="just"/>
          <a:r>
            <a:rPr lang="en-US" sz="1800" dirty="0">
              <a:latin typeface="Times New Roman" panose="02020603050405020304" pitchFamily="18" charset="0"/>
              <a:cs typeface="Times New Roman" panose="02020603050405020304" pitchFamily="18" charset="0"/>
            </a:rPr>
            <a:t>The employee leave module helps the admin to view leave apply by the employee and take action by approve or cancel the leave request.</a:t>
          </a:r>
        </a:p>
      </dgm:t>
    </dgm:pt>
    <dgm:pt modelId="{8164D48B-5787-486E-95E8-CFCC4B3ADB06}" type="parTrans" cxnId="{2DDC13A8-8E9F-4B0E-AE2D-832AF47331D5}">
      <dgm:prSet/>
      <dgm:spPr/>
      <dgm:t>
        <a:bodyPr/>
        <a:lstStyle/>
        <a:p>
          <a:endParaRPr lang="en-US"/>
        </a:p>
      </dgm:t>
    </dgm:pt>
    <dgm:pt modelId="{0ACF8601-0BF9-4924-AB3F-D33ED6094499}" type="sibTrans" cxnId="{2DDC13A8-8E9F-4B0E-AE2D-832AF47331D5}">
      <dgm:prSet/>
      <dgm:spPr/>
      <dgm:t>
        <a:bodyPr/>
        <a:lstStyle/>
        <a:p>
          <a:endParaRPr lang="en-US"/>
        </a:p>
      </dgm:t>
    </dgm:pt>
    <dgm:pt modelId="{3F56AE19-E982-41D9-BB64-A71F2DEDFC69}">
      <dgm:prSet phldrT="[Text]" custT="1"/>
      <dgm:spPr/>
      <dgm:t>
        <a:bodyPr/>
        <a:lstStyle/>
        <a:p>
          <a:pPr algn="just"/>
          <a:r>
            <a:rPr lang="en-US" sz="1800" dirty="0">
              <a:latin typeface="Times New Roman" panose="02020603050405020304" pitchFamily="18" charset="0"/>
              <a:cs typeface="Times New Roman" panose="02020603050405020304" pitchFamily="18" charset="0"/>
            </a:rPr>
            <a:t>The view employee module helps the admin to view the employee details like name , DOB , contact , address </a:t>
          </a:r>
          <a:r>
            <a:rPr lang="en-US" sz="1800" dirty="0" err="1">
              <a:latin typeface="Times New Roman" panose="02020603050405020304" pitchFamily="18" charset="0"/>
              <a:cs typeface="Times New Roman" panose="02020603050405020304" pitchFamily="18" charset="0"/>
            </a:rPr>
            <a:t>etc</a:t>
          </a:r>
          <a:r>
            <a:rPr lang="en-US" sz="1800" dirty="0">
              <a:latin typeface="Times New Roman" panose="02020603050405020304" pitchFamily="18" charset="0"/>
              <a:cs typeface="Times New Roman" panose="02020603050405020304" pitchFamily="18" charset="0"/>
            </a:rPr>
            <a:t> …</a:t>
          </a:r>
        </a:p>
      </dgm:t>
    </dgm:pt>
    <dgm:pt modelId="{7E269B16-1E08-42D3-B099-9151F57B8E46}" type="parTrans" cxnId="{9E321A9B-3618-445F-9AA4-64A8CDD9B587}">
      <dgm:prSet/>
      <dgm:spPr/>
      <dgm:t>
        <a:bodyPr/>
        <a:lstStyle/>
        <a:p>
          <a:endParaRPr lang="en-US"/>
        </a:p>
      </dgm:t>
    </dgm:pt>
    <dgm:pt modelId="{28E8029E-EFCD-4812-A595-EFC9FB780255}" type="sibTrans" cxnId="{9E321A9B-3618-445F-9AA4-64A8CDD9B587}">
      <dgm:prSet/>
      <dgm:spPr/>
      <dgm:t>
        <a:bodyPr/>
        <a:lstStyle/>
        <a:p>
          <a:endParaRPr lang="en-US"/>
        </a:p>
      </dgm:t>
    </dgm:pt>
    <dgm:pt modelId="{49B5683F-3EA6-4745-A929-50DD9E6CC483}">
      <dgm:prSet phldrT="[Text]" custT="1"/>
      <dgm:spPr/>
      <dgm:t>
        <a:bodyPr/>
        <a:lstStyle/>
        <a:p>
          <a:pPr algn="just"/>
          <a:r>
            <a:rPr lang="en-IN" sz="1800" dirty="0">
              <a:latin typeface="Times New Roman" panose="02020603050405020304" pitchFamily="18" charset="0"/>
              <a:cs typeface="Times New Roman" panose="02020603050405020304" pitchFamily="18" charset="0"/>
            </a:rPr>
            <a:t>The logout module helps the admin to logout from the admin module .</a:t>
          </a:r>
          <a:endParaRPr lang="en-US" sz="1800" dirty="0">
            <a:latin typeface="Times New Roman" panose="02020603050405020304" pitchFamily="18" charset="0"/>
            <a:cs typeface="Times New Roman" panose="02020603050405020304" pitchFamily="18" charset="0"/>
          </a:endParaRPr>
        </a:p>
      </dgm:t>
    </dgm:pt>
    <dgm:pt modelId="{70EDB53D-E593-4DAA-8CA1-C855A72089A6}" type="parTrans" cxnId="{DD99BA13-4970-4E9B-BDEB-E68B0E869FFE}">
      <dgm:prSet/>
      <dgm:spPr/>
      <dgm:t>
        <a:bodyPr/>
        <a:lstStyle/>
        <a:p>
          <a:endParaRPr lang="en-US"/>
        </a:p>
      </dgm:t>
    </dgm:pt>
    <dgm:pt modelId="{A4163CDA-C222-4DCA-BF8E-F7532BED9621}" type="sibTrans" cxnId="{DD99BA13-4970-4E9B-BDEB-E68B0E869FFE}">
      <dgm:prSet/>
      <dgm:spPr/>
      <dgm:t>
        <a:bodyPr/>
        <a:lstStyle/>
        <a:p>
          <a:endParaRPr lang="en-US"/>
        </a:p>
      </dgm:t>
    </dgm:pt>
    <dgm:pt modelId="{4BD20229-55F5-45F5-8F47-EE92A6362B29}" type="pres">
      <dgm:prSet presAssocID="{F9CB4180-504B-4D7A-9110-BB292D0BD952}" presName="Name0" presStyleCnt="0">
        <dgm:presLayoutVars>
          <dgm:dir/>
          <dgm:animLvl val="lvl"/>
          <dgm:resizeHandles val="exact"/>
        </dgm:presLayoutVars>
      </dgm:prSet>
      <dgm:spPr/>
    </dgm:pt>
    <dgm:pt modelId="{EE746E86-DD47-4846-B040-120B40FC9A89}" type="pres">
      <dgm:prSet presAssocID="{A6D9A02C-5102-4F5B-BB1B-634184A9A7D6}" presName="linNode" presStyleCnt="0"/>
      <dgm:spPr/>
    </dgm:pt>
    <dgm:pt modelId="{5EF908FC-1450-44DF-ADA7-29031BC97CC7}" type="pres">
      <dgm:prSet presAssocID="{A6D9A02C-5102-4F5B-BB1B-634184A9A7D6}" presName="parentText" presStyleLbl="node1" presStyleIdx="0" presStyleCnt="3" custScaleX="73962" custScaleY="61489">
        <dgm:presLayoutVars>
          <dgm:chMax val="1"/>
          <dgm:bulletEnabled val="1"/>
        </dgm:presLayoutVars>
      </dgm:prSet>
      <dgm:spPr/>
    </dgm:pt>
    <dgm:pt modelId="{E0FA4EAC-0292-48FE-99BD-B96B8A5AA8DF}" type="pres">
      <dgm:prSet presAssocID="{A6D9A02C-5102-4F5B-BB1B-634184A9A7D6}" presName="descendantText" presStyleLbl="alignAccFollowNode1" presStyleIdx="0" presStyleCnt="3" custScaleX="122656" custScaleY="121082">
        <dgm:presLayoutVars>
          <dgm:bulletEnabled val="1"/>
        </dgm:presLayoutVars>
      </dgm:prSet>
      <dgm:spPr/>
    </dgm:pt>
    <dgm:pt modelId="{33AAACE5-20BC-4228-928B-BC47DAC442D1}" type="pres">
      <dgm:prSet presAssocID="{F01EE7A0-A6FA-4EAE-8C4E-96E1D77E3023}" presName="sp" presStyleCnt="0"/>
      <dgm:spPr/>
    </dgm:pt>
    <dgm:pt modelId="{31667983-FA01-4208-A6A0-868C1A32BE09}" type="pres">
      <dgm:prSet presAssocID="{DB7062BB-1032-4A77-A60E-ADE9BA94674B}" presName="linNode" presStyleCnt="0"/>
      <dgm:spPr/>
    </dgm:pt>
    <dgm:pt modelId="{21C08E4D-5811-4017-9E5D-8B4259566C5D}" type="pres">
      <dgm:prSet presAssocID="{DB7062BB-1032-4A77-A60E-ADE9BA94674B}" presName="parentText" presStyleLbl="node1" presStyleIdx="1" presStyleCnt="3" custScaleX="73962" custScaleY="73732">
        <dgm:presLayoutVars>
          <dgm:chMax val="1"/>
          <dgm:bulletEnabled val="1"/>
        </dgm:presLayoutVars>
      </dgm:prSet>
      <dgm:spPr/>
    </dgm:pt>
    <dgm:pt modelId="{AFDD3E8C-1A43-4EC8-8D73-968A31D6D60D}" type="pres">
      <dgm:prSet presAssocID="{DB7062BB-1032-4A77-A60E-ADE9BA94674B}" presName="descendantText" presStyleLbl="alignAccFollowNode1" presStyleIdx="1" presStyleCnt="3" custScaleX="122656">
        <dgm:presLayoutVars>
          <dgm:bulletEnabled val="1"/>
        </dgm:presLayoutVars>
      </dgm:prSet>
      <dgm:spPr/>
    </dgm:pt>
    <dgm:pt modelId="{3D5025C8-DB12-4F25-BA99-FD9386B8BB20}" type="pres">
      <dgm:prSet presAssocID="{88C7C889-4113-4E38-AD6B-95D56317A05E}" presName="sp" presStyleCnt="0"/>
      <dgm:spPr/>
    </dgm:pt>
    <dgm:pt modelId="{7F8614DA-85FF-48BD-99E7-D00776A1936D}" type="pres">
      <dgm:prSet presAssocID="{55401217-EF39-473E-BB40-969E002AF7A4}" presName="linNode" presStyleCnt="0"/>
      <dgm:spPr/>
    </dgm:pt>
    <dgm:pt modelId="{88872214-8B3D-4CAA-92F3-23830C422B61}" type="pres">
      <dgm:prSet presAssocID="{55401217-EF39-473E-BB40-969E002AF7A4}" presName="parentText" presStyleLbl="node1" presStyleIdx="2" presStyleCnt="3" custScaleX="73962" custScaleY="70738">
        <dgm:presLayoutVars>
          <dgm:chMax val="1"/>
          <dgm:bulletEnabled val="1"/>
        </dgm:presLayoutVars>
      </dgm:prSet>
      <dgm:spPr/>
    </dgm:pt>
    <dgm:pt modelId="{EC95DE73-991F-4D4E-9F8F-A04E24D8410F}" type="pres">
      <dgm:prSet presAssocID="{55401217-EF39-473E-BB40-969E002AF7A4}" presName="descendantText" presStyleLbl="alignAccFollowNode1" presStyleIdx="2" presStyleCnt="3" custScaleX="136928">
        <dgm:presLayoutVars>
          <dgm:bulletEnabled val="1"/>
        </dgm:presLayoutVars>
      </dgm:prSet>
      <dgm:spPr/>
    </dgm:pt>
  </dgm:ptLst>
  <dgm:cxnLst>
    <dgm:cxn modelId="{26513901-224A-44AB-8E26-179ED65CA518}" type="presOf" srcId="{A6D9A02C-5102-4F5B-BB1B-634184A9A7D6}" destId="{5EF908FC-1450-44DF-ADA7-29031BC97CC7}" srcOrd="0" destOrd="0" presId="urn:microsoft.com/office/officeart/2005/8/layout/vList5"/>
    <dgm:cxn modelId="{13844E05-1879-47D9-8A09-D39DB07B2444}" srcId="{F9CB4180-504B-4D7A-9110-BB292D0BD952}" destId="{A6D9A02C-5102-4F5B-BB1B-634184A9A7D6}" srcOrd="0" destOrd="0" parTransId="{891D2E27-861D-4C02-A937-DB0170BC7B5D}" sibTransId="{F01EE7A0-A6FA-4EAE-8C4E-96E1D77E3023}"/>
    <dgm:cxn modelId="{DD99BA13-4970-4E9B-BDEB-E68B0E869FFE}" srcId="{55401217-EF39-473E-BB40-969E002AF7A4}" destId="{49B5683F-3EA6-4745-A929-50DD9E6CC483}" srcOrd="2" destOrd="0" parTransId="{70EDB53D-E593-4DAA-8CA1-C855A72089A6}" sibTransId="{A4163CDA-C222-4DCA-BF8E-F7532BED9621}"/>
    <dgm:cxn modelId="{48930724-664C-4603-99E4-3D1EF9996320}" type="presOf" srcId="{D45E3BFD-AE55-43F4-8C42-DB3A48B0AEAE}" destId="{EC95DE73-991F-4D4E-9F8F-A04E24D8410F}" srcOrd="0" destOrd="0" presId="urn:microsoft.com/office/officeart/2005/8/layout/vList5"/>
    <dgm:cxn modelId="{A0981C25-E736-475E-AB22-BC275FBC0683}" type="presOf" srcId="{5F37FCD5-040B-4503-8260-3F1733475487}" destId="{EC95DE73-991F-4D4E-9F8F-A04E24D8410F}" srcOrd="0" destOrd="1" presId="urn:microsoft.com/office/officeart/2005/8/layout/vList5"/>
    <dgm:cxn modelId="{410C8A36-68D3-4E24-8D80-D1C925AF9A62}" type="presOf" srcId="{3F56AE19-E982-41D9-BB64-A71F2DEDFC69}" destId="{E0FA4EAC-0292-48FE-99BD-B96B8A5AA8DF}" srcOrd="0" destOrd="2" presId="urn:microsoft.com/office/officeart/2005/8/layout/vList5"/>
    <dgm:cxn modelId="{0074F438-8006-4751-AE00-034E711ADE32}" srcId="{DB7062BB-1032-4A77-A60E-ADE9BA94674B}" destId="{9DA9C6B7-9A82-4C72-9280-1DA652A9007F}" srcOrd="1" destOrd="0" parTransId="{FF49DC51-E62C-47F6-889A-077D24228F90}" sibTransId="{1F86C5B3-AA09-4D0B-BF8F-060377DB8A7F}"/>
    <dgm:cxn modelId="{42720A43-C57F-46A0-B81D-16FF6B252FB3}" type="presOf" srcId="{E5711689-D7E3-4F20-93AF-959283129AD8}" destId="{E0FA4EAC-0292-48FE-99BD-B96B8A5AA8DF}" srcOrd="0" destOrd="1" presId="urn:microsoft.com/office/officeart/2005/8/layout/vList5"/>
    <dgm:cxn modelId="{C7619A77-CD7C-45F7-82F4-42615F97468C}" type="presOf" srcId="{9DA9C6B7-9A82-4C72-9280-1DA652A9007F}" destId="{AFDD3E8C-1A43-4EC8-8D73-968A31D6D60D}" srcOrd="0" destOrd="1" presId="urn:microsoft.com/office/officeart/2005/8/layout/vList5"/>
    <dgm:cxn modelId="{BCF10F82-8DF6-4E57-B157-4B98FAC2376C}" srcId="{A6D9A02C-5102-4F5B-BB1B-634184A9A7D6}" destId="{E5711689-D7E3-4F20-93AF-959283129AD8}" srcOrd="1" destOrd="0" parTransId="{38D69DC1-B3F8-48B7-B596-8DB6F0A708FC}" sibTransId="{2D0551D6-3458-4758-A0E2-C2480260D629}"/>
    <dgm:cxn modelId="{D89CD295-7A94-4C45-A34E-BE6B9BBD178F}" srcId="{F9CB4180-504B-4D7A-9110-BB292D0BD952}" destId="{DB7062BB-1032-4A77-A60E-ADE9BA94674B}" srcOrd="1" destOrd="0" parTransId="{D33C836A-F741-4126-B474-74F20BB8E1BA}" sibTransId="{88C7C889-4113-4E38-AD6B-95D56317A05E}"/>
    <dgm:cxn modelId="{9E321A9B-3618-445F-9AA4-64A8CDD9B587}" srcId="{A6D9A02C-5102-4F5B-BB1B-634184A9A7D6}" destId="{3F56AE19-E982-41D9-BB64-A71F2DEDFC69}" srcOrd="2" destOrd="0" parTransId="{7E269B16-1E08-42D3-B099-9151F57B8E46}" sibTransId="{28E8029E-EFCD-4812-A595-EFC9FB780255}"/>
    <dgm:cxn modelId="{4B160BA0-8286-415B-8D54-CE913D0D1E09}" type="presOf" srcId="{7EA2159F-AD44-4A7E-B739-C0CDDF5F6872}" destId="{AFDD3E8C-1A43-4EC8-8D73-968A31D6D60D}" srcOrd="0" destOrd="0" presId="urn:microsoft.com/office/officeart/2005/8/layout/vList5"/>
    <dgm:cxn modelId="{2DDC13A8-8E9F-4B0E-AE2D-832AF47331D5}" srcId="{55401217-EF39-473E-BB40-969E002AF7A4}" destId="{5F37FCD5-040B-4503-8260-3F1733475487}" srcOrd="1" destOrd="0" parTransId="{8164D48B-5787-486E-95E8-CFCC4B3ADB06}" sibTransId="{0ACF8601-0BF9-4924-AB3F-D33ED6094499}"/>
    <dgm:cxn modelId="{27F6E3AC-C52A-4C8F-AA37-674A73444970}" type="presOf" srcId="{DB7062BB-1032-4A77-A60E-ADE9BA94674B}" destId="{21C08E4D-5811-4017-9E5D-8B4259566C5D}" srcOrd="0" destOrd="0" presId="urn:microsoft.com/office/officeart/2005/8/layout/vList5"/>
    <dgm:cxn modelId="{14F9EEB4-DB6C-4255-A1A0-D98353C06CFE}" type="presOf" srcId="{3F9B01F1-A7BF-46B8-882F-251674CF7AFA}" destId="{E0FA4EAC-0292-48FE-99BD-B96B8A5AA8DF}" srcOrd="0" destOrd="0" presId="urn:microsoft.com/office/officeart/2005/8/layout/vList5"/>
    <dgm:cxn modelId="{BF7FDDCA-7F00-435B-B407-42DC2B7061A7}" type="presOf" srcId="{F9CB4180-504B-4D7A-9110-BB292D0BD952}" destId="{4BD20229-55F5-45F5-8F47-EE92A6362B29}" srcOrd="0" destOrd="0" presId="urn:microsoft.com/office/officeart/2005/8/layout/vList5"/>
    <dgm:cxn modelId="{119E28D2-F679-49D6-B20C-19D9696B408E}" srcId="{DB7062BB-1032-4A77-A60E-ADE9BA94674B}" destId="{7EA2159F-AD44-4A7E-B739-C0CDDF5F6872}" srcOrd="0" destOrd="0" parTransId="{4832E8E0-87BE-427F-9C32-84D29D9A4DCA}" sibTransId="{12B2EF1E-7744-4A96-986D-E7FF71687BE3}"/>
    <dgm:cxn modelId="{2030D4D7-5E3D-44BA-B213-8B69025300D9}" srcId="{F9CB4180-504B-4D7A-9110-BB292D0BD952}" destId="{55401217-EF39-473E-BB40-969E002AF7A4}" srcOrd="2" destOrd="0" parTransId="{98DA0852-4396-4FBF-9FDD-0FAFD6FCDD49}" sibTransId="{FCB0C9BE-B58A-458A-83B5-6EE2DE1B4E06}"/>
    <dgm:cxn modelId="{BE0F8CDB-A48E-4E97-B06C-AC243CC04F0C}" srcId="{55401217-EF39-473E-BB40-969E002AF7A4}" destId="{D45E3BFD-AE55-43F4-8C42-DB3A48B0AEAE}" srcOrd="0" destOrd="0" parTransId="{96A1262B-C06E-41D7-95EE-6D0804D1B852}" sibTransId="{01885A42-FAB9-477A-A452-E9F857F7E12F}"/>
    <dgm:cxn modelId="{B5D045E8-B155-4ED7-872D-B61040496C07}" type="presOf" srcId="{55401217-EF39-473E-BB40-969E002AF7A4}" destId="{88872214-8B3D-4CAA-92F3-23830C422B61}" srcOrd="0" destOrd="0" presId="urn:microsoft.com/office/officeart/2005/8/layout/vList5"/>
    <dgm:cxn modelId="{6F803CF1-3FB8-40B8-BE8D-947F6EEAFFAE}" srcId="{A6D9A02C-5102-4F5B-BB1B-634184A9A7D6}" destId="{3F9B01F1-A7BF-46B8-882F-251674CF7AFA}" srcOrd="0" destOrd="0" parTransId="{7D3F5500-31E2-4728-BF73-E0266739BD26}" sibTransId="{9B91DECC-E2FF-4406-BE28-05BA789387D6}"/>
    <dgm:cxn modelId="{6411E0F6-BA33-496F-A8FC-2956F20CDBFF}" type="presOf" srcId="{49B5683F-3EA6-4745-A929-50DD9E6CC483}" destId="{EC95DE73-991F-4D4E-9F8F-A04E24D8410F}" srcOrd="0" destOrd="2" presId="urn:microsoft.com/office/officeart/2005/8/layout/vList5"/>
    <dgm:cxn modelId="{86659949-1C1B-4C81-889E-BE97DBC6997E}" type="presParOf" srcId="{4BD20229-55F5-45F5-8F47-EE92A6362B29}" destId="{EE746E86-DD47-4846-B040-120B40FC9A89}" srcOrd="0" destOrd="0" presId="urn:microsoft.com/office/officeart/2005/8/layout/vList5"/>
    <dgm:cxn modelId="{368EB5B2-DEA5-4B1C-AEDF-221605AEA1D4}" type="presParOf" srcId="{EE746E86-DD47-4846-B040-120B40FC9A89}" destId="{5EF908FC-1450-44DF-ADA7-29031BC97CC7}" srcOrd="0" destOrd="0" presId="urn:microsoft.com/office/officeart/2005/8/layout/vList5"/>
    <dgm:cxn modelId="{2758422C-61B0-4983-A80A-D11F2D6A90B5}" type="presParOf" srcId="{EE746E86-DD47-4846-B040-120B40FC9A89}" destId="{E0FA4EAC-0292-48FE-99BD-B96B8A5AA8DF}" srcOrd="1" destOrd="0" presId="urn:microsoft.com/office/officeart/2005/8/layout/vList5"/>
    <dgm:cxn modelId="{EB06CB11-65AF-48EA-8CF8-1C446A4B69F3}" type="presParOf" srcId="{4BD20229-55F5-45F5-8F47-EE92A6362B29}" destId="{33AAACE5-20BC-4228-928B-BC47DAC442D1}" srcOrd="1" destOrd="0" presId="urn:microsoft.com/office/officeart/2005/8/layout/vList5"/>
    <dgm:cxn modelId="{53948793-4354-4DB2-B3B4-F4539764EE7F}" type="presParOf" srcId="{4BD20229-55F5-45F5-8F47-EE92A6362B29}" destId="{31667983-FA01-4208-A6A0-868C1A32BE09}" srcOrd="2" destOrd="0" presId="urn:microsoft.com/office/officeart/2005/8/layout/vList5"/>
    <dgm:cxn modelId="{935CA647-B170-426B-983D-02A5CF8B805D}" type="presParOf" srcId="{31667983-FA01-4208-A6A0-868C1A32BE09}" destId="{21C08E4D-5811-4017-9E5D-8B4259566C5D}" srcOrd="0" destOrd="0" presId="urn:microsoft.com/office/officeart/2005/8/layout/vList5"/>
    <dgm:cxn modelId="{0C8A1AE1-29CD-4A74-8CF8-E4EA0235D865}" type="presParOf" srcId="{31667983-FA01-4208-A6A0-868C1A32BE09}" destId="{AFDD3E8C-1A43-4EC8-8D73-968A31D6D60D}" srcOrd="1" destOrd="0" presId="urn:microsoft.com/office/officeart/2005/8/layout/vList5"/>
    <dgm:cxn modelId="{C15BE888-BB16-4243-BA87-7CEE0880DEB6}" type="presParOf" srcId="{4BD20229-55F5-45F5-8F47-EE92A6362B29}" destId="{3D5025C8-DB12-4F25-BA99-FD9386B8BB20}" srcOrd="3" destOrd="0" presId="urn:microsoft.com/office/officeart/2005/8/layout/vList5"/>
    <dgm:cxn modelId="{D7FBD0F4-D62A-402A-AA4E-588C6D499884}" type="presParOf" srcId="{4BD20229-55F5-45F5-8F47-EE92A6362B29}" destId="{7F8614DA-85FF-48BD-99E7-D00776A1936D}" srcOrd="4" destOrd="0" presId="urn:microsoft.com/office/officeart/2005/8/layout/vList5"/>
    <dgm:cxn modelId="{5F0B2C2E-2A8E-46BA-819C-C23A4BD3A519}" type="presParOf" srcId="{7F8614DA-85FF-48BD-99E7-D00776A1936D}" destId="{88872214-8B3D-4CAA-92F3-23830C422B61}" srcOrd="0" destOrd="0" presId="urn:microsoft.com/office/officeart/2005/8/layout/vList5"/>
    <dgm:cxn modelId="{8F453E99-19CD-4C48-B89C-E8BFD925164E}" type="presParOf" srcId="{7F8614DA-85FF-48BD-99E7-D00776A1936D}" destId="{EC95DE73-991F-4D4E-9F8F-A04E24D8410F}"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9CB4180-504B-4D7A-9110-BB292D0BD952}"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A6D9A02C-5102-4F5B-BB1B-634184A9A7D6}">
      <dgm:prSet phldrT="[Text]" custT="1"/>
      <dgm:spPr/>
      <dgm:t>
        <a:bodyPr/>
        <a:lstStyle/>
        <a:p>
          <a:r>
            <a:rPr lang="en-US" sz="2400" b="1" dirty="0">
              <a:latin typeface="Times New Roman" panose="02020603050405020304" pitchFamily="18" charset="0"/>
              <a:cs typeface="Times New Roman" panose="02020603050405020304" pitchFamily="18" charset="0"/>
            </a:rPr>
            <a:t>LOGIN , HOME </a:t>
          </a:r>
          <a:endParaRPr lang="en-US" sz="2400" dirty="0">
            <a:latin typeface="Times New Roman" panose="02020603050405020304" pitchFamily="18" charset="0"/>
            <a:cs typeface="Times New Roman" panose="02020603050405020304" pitchFamily="18" charset="0"/>
          </a:endParaRPr>
        </a:p>
      </dgm:t>
    </dgm:pt>
    <dgm:pt modelId="{891D2E27-861D-4C02-A937-DB0170BC7B5D}" type="parTrans" cxnId="{13844E05-1879-47D9-8A09-D39DB07B2444}">
      <dgm:prSet/>
      <dgm:spPr/>
      <dgm:t>
        <a:bodyPr/>
        <a:lstStyle/>
        <a:p>
          <a:endParaRPr lang="en-US"/>
        </a:p>
      </dgm:t>
    </dgm:pt>
    <dgm:pt modelId="{F01EE7A0-A6FA-4EAE-8C4E-96E1D77E3023}" type="sibTrans" cxnId="{13844E05-1879-47D9-8A09-D39DB07B2444}">
      <dgm:prSet/>
      <dgm:spPr/>
      <dgm:t>
        <a:bodyPr/>
        <a:lstStyle/>
        <a:p>
          <a:endParaRPr lang="en-US"/>
        </a:p>
      </dgm:t>
    </dgm:pt>
    <dgm:pt modelId="{3F9B01F1-A7BF-46B8-882F-251674CF7AFA}">
      <dgm:prSet phldrT="[Text]" custT="1"/>
      <dgm:spPr/>
      <dgm:t>
        <a:bodyPr/>
        <a:lstStyle/>
        <a:p>
          <a:pPr algn="just"/>
          <a:r>
            <a:rPr lang="en-US" sz="1800" dirty="0">
              <a:latin typeface="Times New Roman" panose="02020603050405020304" pitchFamily="18" charset="0"/>
              <a:cs typeface="Times New Roman" panose="02020603050405020304" pitchFamily="18" charset="0"/>
            </a:rPr>
            <a:t>The home module helps the user view the products , select the products and shop the products by category . </a:t>
          </a:r>
        </a:p>
      </dgm:t>
    </dgm:pt>
    <dgm:pt modelId="{7D3F5500-31E2-4728-BF73-E0266739BD26}" type="parTrans" cxnId="{6F803CF1-3FB8-40B8-BE8D-947F6EEAFFAE}">
      <dgm:prSet/>
      <dgm:spPr/>
      <dgm:t>
        <a:bodyPr/>
        <a:lstStyle/>
        <a:p>
          <a:endParaRPr lang="en-US"/>
        </a:p>
      </dgm:t>
    </dgm:pt>
    <dgm:pt modelId="{9B91DECC-E2FF-4406-BE28-05BA789387D6}" type="sibTrans" cxnId="{6F803CF1-3FB8-40B8-BE8D-947F6EEAFFAE}">
      <dgm:prSet/>
      <dgm:spPr/>
      <dgm:t>
        <a:bodyPr/>
        <a:lstStyle/>
        <a:p>
          <a:endParaRPr lang="en-US"/>
        </a:p>
      </dgm:t>
    </dgm:pt>
    <dgm:pt modelId="{DB7062BB-1032-4A77-A60E-ADE9BA94674B}">
      <dgm:prSet phldrT="[Text]" custT="1"/>
      <dgm:spPr/>
      <dgm:t>
        <a:bodyPr/>
        <a:lstStyle/>
        <a:p>
          <a:r>
            <a:rPr lang="en-US" sz="2400" b="1" dirty="0">
              <a:latin typeface="Times New Roman" panose="02020603050405020304" pitchFamily="18" charset="0"/>
              <a:cs typeface="Times New Roman" panose="02020603050405020304" pitchFamily="18" charset="0"/>
            </a:rPr>
            <a:t>CONTACT US , FEEDBACK </a:t>
          </a:r>
          <a:endParaRPr lang="en-US" sz="2400" dirty="0">
            <a:latin typeface="Times New Roman" panose="02020603050405020304" pitchFamily="18" charset="0"/>
            <a:cs typeface="Times New Roman" panose="02020603050405020304" pitchFamily="18" charset="0"/>
          </a:endParaRPr>
        </a:p>
      </dgm:t>
    </dgm:pt>
    <dgm:pt modelId="{D33C836A-F741-4126-B474-74F20BB8E1BA}" type="parTrans" cxnId="{D89CD295-7A94-4C45-A34E-BE6B9BBD178F}">
      <dgm:prSet/>
      <dgm:spPr/>
      <dgm:t>
        <a:bodyPr/>
        <a:lstStyle/>
        <a:p>
          <a:endParaRPr lang="en-US"/>
        </a:p>
      </dgm:t>
    </dgm:pt>
    <dgm:pt modelId="{88C7C889-4113-4E38-AD6B-95D56317A05E}" type="sibTrans" cxnId="{D89CD295-7A94-4C45-A34E-BE6B9BBD178F}">
      <dgm:prSet/>
      <dgm:spPr/>
      <dgm:t>
        <a:bodyPr/>
        <a:lstStyle/>
        <a:p>
          <a:endParaRPr lang="en-US"/>
        </a:p>
      </dgm:t>
    </dgm:pt>
    <dgm:pt modelId="{7EA2159F-AD44-4A7E-B739-C0CDDF5F6872}">
      <dgm:prSet phldrT="[Text]" custT="1"/>
      <dgm:spPr/>
      <dgm:t>
        <a:bodyPr/>
        <a:lstStyle/>
        <a:p>
          <a:pPr algn="just"/>
          <a:r>
            <a:rPr lang="en-US" sz="1800" dirty="0">
              <a:latin typeface="Times New Roman" panose="02020603050405020304" pitchFamily="18" charset="0"/>
              <a:cs typeface="Times New Roman" panose="02020603050405020304" pitchFamily="18" charset="0"/>
            </a:rPr>
            <a:t>This module helps the user to view the project details assigned by the admin , due date of the project and the status of the project .</a:t>
          </a:r>
        </a:p>
      </dgm:t>
    </dgm:pt>
    <dgm:pt modelId="{4832E8E0-87BE-427F-9C32-84D29D9A4DCA}" type="parTrans" cxnId="{119E28D2-F679-49D6-B20C-19D9696B408E}">
      <dgm:prSet/>
      <dgm:spPr/>
      <dgm:t>
        <a:bodyPr/>
        <a:lstStyle/>
        <a:p>
          <a:endParaRPr lang="en-US"/>
        </a:p>
      </dgm:t>
    </dgm:pt>
    <dgm:pt modelId="{12B2EF1E-7744-4A96-986D-E7FF71687BE3}" type="sibTrans" cxnId="{119E28D2-F679-49D6-B20C-19D9696B408E}">
      <dgm:prSet/>
      <dgm:spPr/>
      <dgm:t>
        <a:bodyPr/>
        <a:lstStyle/>
        <a:p>
          <a:endParaRPr lang="en-US"/>
        </a:p>
      </dgm:t>
    </dgm:pt>
    <dgm:pt modelId="{55401217-EF39-473E-BB40-969E002AF7A4}">
      <dgm:prSet phldrT="[Text]" custT="1"/>
      <dgm:spPr/>
      <dgm:t>
        <a:bodyPr/>
        <a:lstStyle/>
        <a:p>
          <a:r>
            <a:rPr lang="en-US" sz="2400" b="1" dirty="0">
              <a:latin typeface="Times New Roman" panose="02020603050405020304" pitchFamily="18" charset="0"/>
              <a:cs typeface="Times New Roman" panose="02020603050405020304" pitchFamily="18" charset="0"/>
            </a:rPr>
            <a:t>ABOUT US , LOGOUT , EXIT</a:t>
          </a:r>
          <a:endParaRPr lang="en-US" sz="2400" dirty="0">
            <a:latin typeface="Times New Roman" panose="02020603050405020304" pitchFamily="18" charset="0"/>
            <a:cs typeface="Times New Roman" panose="02020603050405020304" pitchFamily="18" charset="0"/>
          </a:endParaRPr>
        </a:p>
      </dgm:t>
    </dgm:pt>
    <dgm:pt modelId="{98DA0852-4396-4FBF-9FDD-0FAFD6FCDD49}" type="parTrans" cxnId="{2030D4D7-5E3D-44BA-B213-8B69025300D9}">
      <dgm:prSet/>
      <dgm:spPr/>
      <dgm:t>
        <a:bodyPr/>
        <a:lstStyle/>
        <a:p>
          <a:endParaRPr lang="en-US"/>
        </a:p>
      </dgm:t>
    </dgm:pt>
    <dgm:pt modelId="{FCB0C9BE-B58A-458A-83B5-6EE2DE1B4E06}" type="sibTrans" cxnId="{2030D4D7-5E3D-44BA-B213-8B69025300D9}">
      <dgm:prSet/>
      <dgm:spPr/>
      <dgm:t>
        <a:bodyPr/>
        <a:lstStyle/>
        <a:p>
          <a:endParaRPr lang="en-US"/>
        </a:p>
      </dgm:t>
    </dgm:pt>
    <dgm:pt modelId="{D45E3BFD-AE55-43F4-8C42-DB3A48B0AEAE}">
      <dgm:prSet phldrT="[Text]" custT="1"/>
      <dgm:spPr/>
      <dgm:t>
        <a:bodyPr/>
        <a:lstStyle/>
        <a:p>
          <a:pPr algn="just"/>
          <a:r>
            <a:rPr lang="en-US" sz="1800" dirty="0">
              <a:latin typeface="Times New Roman" panose="02020603050405020304" pitchFamily="18" charset="0"/>
              <a:cs typeface="Times New Roman" panose="02020603050405020304" pitchFamily="18" charset="0"/>
            </a:rPr>
            <a:t>The apply leave module helps the user to apply the leave by provide the start date , end date and reason for leave .</a:t>
          </a:r>
        </a:p>
      </dgm:t>
    </dgm:pt>
    <dgm:pt modelId="{96A1262B-C06E-41D7-95EE-6D0804D1B852}" type="parTrans" cxnId="{BE0F8CDB-A48E-4E97-B06C-AC243CC04F0C}">
      <dgm:prSet/>
      <dgm:spPr/>
      <dgm:t>
        <a:bodyPr/>
        <a:lstStyle/>
        <a:p>
          <a:endParaRPr lang="en-US"/>
        </a:p>
      </dgm:t>
    </dgm:pt>
    <dgm:pt modelId="{01885A42-FAB9-477A-A452-E9F857F7E12F}" type="sibTrans" cxnId="{BE0F8CDB-A48E-4E97-B06C-AC243CC04F0C}">
      <dgm:prSet/>
      <dgm:spPr/>
      <dgm:t>
        <a:bodyPr/>
        <a:lstStyle/>
        <a:p>
          <a:endParaRPr lang="en-US"/>
        </a:p>
      </dgm:t>
    </dgm:pt>
    <dgm:pt modelId="{4CD85952-9A1D-4FBD-9804-75D3A5052BCF}">
      <dgm:prSet phldrT="[Text]" custT="1"/>
      <dgm:spPr/>
      <dgm:t>
        <a:bodyPr/>
        <a:lstStyle/>
        <a:p>
          <a:pPr algn="just"/>
          <a:r>
            <a:rPr lang="en-US" sz="1800" dirty="0">
              <a:latin typeface="Times New Roman" panose="02020603050405020304" pitchFamily="18" charset="0"/>
              <a:cs typeface="Times New Roman" panose="02020603050405020304" pitchFamily="18" charset="0"/>
            </a:rPr>
            <a:t>The login module helps the user to login to the application , Users can also create an account by new user module and  also recover the user passwords by </a:t>
          </a:r>
        </a:p>
      </dgm:t>
    </dgm:pt>
    <dgm:pt modelId="{8029414F-A417-4779-BDAC-AFDAED60A364}" type="parTrans" cxnId="{5FA57C5A-907B-4F7F-AAC0-89E8272B9599}">
      <dgm:prSet/>
      <dgm:spPr/>
      <dgm:t>
        <a:bodyPr/>
        <a:lstStyle/>
        <a:p>
          <a:endParaRPr lang="en-US"/>
        </a:p>
      </dgm:t>
    </dgm:pt>
    <dgm:pt modelId="{4BE94DCA-8451-4B37-8392-8EFDE1044A88}" type="sibTrans" cxnId="{5FA57C5A-907B-4F7F-AAC0-89E8272B9599}">
      <dgm:prSet/>
      <dgm:spPr/>
      <dgm:t>
        <a:bodyPr/>
        <a:lstStyle/>
        <a:p>
          <a:endParaRPr lang="en-US"/>
        </a:p>
      </dgm:t>
    </dgm:pt>
    <dgm:pt modelId="{81AEF143-F61C-4D50-AB3E-E8D9CDB767BC}">
      <dgm:prSet phldrT="[Text]" custT="1"/>
      <dgm:spPr/>
      <dgm:t>
        <a:bodyPr/>
        <a:lstStyle/>
        <a:p>
          <a:pPr algn="just"/>
          <a:r>
            <a:rPr lang="en-US" sz="1800" dirty="0">
              <a:latin typeface="Times New Roman" panose="02020603050405020304" pitchFamily="18" charset="0"/>
              <a:cs typeface="Times New Roman" panose="02020603050405020304" pitchFamily="18" charset="0"/>
            </a:rPr>
            <a:t>The logout module helps the user to logout from the user module .</a:t>
          </a:r>
        </a:p>
      </dgm:t>
    </dgm:pt>
    <dgm:pt modelId="{48F9008A-304C-40FF-866B-ACDDEB75E5AC}" type="parTrans" cxnId="{17CB19DC-9934-410F-8E50-718DF98B467D}">
      <dgm:prSet/>
      <dgm:spPr/>
      <dgm:t>
        <a:bodyPr/>
        <a:lstStyle/>
        <a:p>
          <a:endParaRPr lang="en-US"/>
        </a:p>
      </dgm:t>
    </dgm:pt>
    <dgm:pt modelId="{63E66A3E-9651-48B4-B0E4-BF2B70BEA8B1}" type="sibTrans" cxnId="{17CB19DC-9934-410F-8E50-718DF98B467D}">
      <dgm:prSet/>
      <dgm:spPr/>
      <dgm:t>
        <a:bodyPr/>
        <a:lstStyle/>
        <a:p>
          <a:endParaRPr lang="en-US"/>
        </a:p>
      </dgm:t>
    </dgm:pt>
    <dgm:pt modelId="{4BD20229-55F5-45F5-8F47-EE92A6362B29}" type="pres">
      <dgm:prSet presAssocID="{F9CB4180-504B-4D7A-9110-BB292D0BD952}" presName="Name0" presStyleCnt="0">
        <dgm:presLayoutVars>
          <dgm:dir/>
          <dgm:animLvl val="lvl"/>
          <dgm:resizeHandles val="exact"/>
        </dgm:presLayoutVars>
      </dgm:prSet>
      <dgm:spPr/>
    </dgm:pt>
    <dgm:pt modelId="{EE746E86-DD47-4846-B040-120B40FC9A89}" type="pres">
      <dgm:prSet presAssocID="{A6D9A02C-5102-4F5B-BB1B-634184A9A7D6}" presName="linNode" presStyleCnt="0"/>
      <dgm:spPr/>
    </dgm:pt>
    <dgm:pt modelId="{5EF908FC-1450-44DF-ADA7-29031BC97CC7}" type="pres">
      <dgm:prSet presAssocID="{A6D9A02C-5102-4F5B-BB1B-634184A9A7D6}" presName="parentText" presStyleLbl="node1" presStyleIdx="0" presStyleCnt="3" custScaleX="73962" custScaleY="61489">
        <dgm:presLayoutVars>
          <dgm:chMax val="1"/>
          <dgm:bulletEnabled val="1"/>
        </dgm:presLayoutVars>
      </dgm:prSet>
      <dgm:spPr/>
    </dgm:pt>
    <dgm:pt modelId="{E0FA4EAC-0292-48FE-99BD-B96B8A5AA8DF}" type="pres">
      <dgm:prSet presAssocID="{A6D9A02C-5102-4F5B-BB1B-634184A9A7D6}" presName="descendantText" presStyleLbl="alignAccFollowNode1" presStyleIdx="0" presStyleCnt="3" custScaleX="122656" custScaleY="121082">
        <dgm:presLayoutVars>
          <dgm:bulletEnabled val="1"/>
        </dgm:presLayoutVars>
      </dgm:prSet>
      <dgm:spPr/>
    </dgm:pt>
    <dgm:pt modelId="{33AAACE5-20BC-4228-928B-BC47DAC442D1}" type="pres">
      <dgm:prSet presAssocID="{F01EE7A0-A6FA-4EAE-8C4E-96E1D77E3023}" presName="sp" presStyleCnt="0"/>
      <dgm:spPr/>
    </dgm:pt>
    <dgm:pt modelId="{31667983-FA01-4208-A6A0-868C1A32BE09}" type="pres">
      <dgm:prSet presAssocID="{DB7062BB-1032-4A77-A60E-ADE9BA94674B}" presName="linNode" presStyleCnt="0"/>
      <dgm:spPr/>
    </dgm:pt>
    <dgm:pt modelId="{21C08E4D-5811-4017-9E5D-8B4259566C5D}" type="pres">
      <dgm:prSet presAssocID="{DB7062BB-1032-4A77-A60E-ADE9BA94674B}" presName="parentText" presStyleLbl="node1" presStyleIdx="1" presStyleCnt="3" custScaleX="73962" custScaleY="73732">
        <dgm:presLayoutVars>
          <dgm:chMax val="1"/>
          <dgm:bulletEnabled val="1"/>
        </dgm:presLayoutVars>
      </dgm:prSet>
      <dgm:spPr/>
    </dgm:pt>
    <dgm:pt modelId="{AFDD3E8C-1A43-4EC8-8D73-968A31D6D60D}" type="pres">
      <dgm:prSet presAssocID="{DB7062BB-1032-4A77-A60E-ADE9BA94674B}" presName="descendantText" presStyleLbl="alignAccFollowNode1" presStyleIdx="1" presStyleCnt="3" custScaleX="122656">
        <dgm:presLayoutVars>
          <dgm:bulletEnabled val="1"/>
        </dgm:presLayoutVars>
      </dgm:prSet>
      <dgm:spPr/>
    </dgm:pt>
    <dgm:pt modelId="{3D5025C8-DB12-4F25-BA99-FD9386B8BB20}" type="pres">
      <dgm:prSet presAssocID="{88C7C889-4113-4E38-AD6B-95D56317A05E}" presName="sp" presStyleCnt="0"/>
      <dgm:spPr/>
    </dgm:pt>
    <dgm:pt modelId="{7F8614DA-85FF-48BD-99E7-D00776A1936D}" type="pres">
      <dgm:prSet presAssocID="{55401217-EF39-473E-BB40-969E002AF7A4}" presName="linNode" presStyleCnt="0"/>
      <dgm:spPr/>
    </dgm:pt>
    <dgm:pt modelId="{88872214-8B3D-4CAA-92F3-23830C422B61}" type="pres">
      <dgm:prSet presAssocID="{55401217-EF39-473E-BB40-969E002AF7A4}" presName="parentText" presStyleLbl="node1" presStyleIdx="2" presStyleCnt="3" custScaleX="73962" custScaleY="70738">
        <dgm:presLayoutVars>
          <dgm:chMax val="1"/>
          <dgm:bulletEnabled val="1"/>
        </dgm:presLayoutVars>
      </dgm:prSet>
      <dgm:spPr/>
    </dgm:pt>
    <dgm:pt modelId="{EC95DE73-991F-4D4E-9F8F-A04E24D8410F}" type="pres">
      <dgm:prSet presAssocID="{55401217-EF39-473E-BB40-969E002AF7A4}" presName="descendantText" presStyleLbl="alignAccFollowNode1" presStyleIdx="2" presStyleCnt="3" custScaleX="136928">
        <dgm:presLayoutVars>
          <dgm:bulletEnabled val="1"/>
        </dgm:presLayoutVars>
      </dgm:prSet>
      <dgm:spPr/>
    </dgm:pt>
  </dgm:ptLst>
  <dgm:cxnLst>
    <dgm:cxn modelId="{26513901-224A-44AB-8E26-179ED65CA518}" type="presOf" srcId="{A6D9A02C-5102-4F5B-BB1B-634184A9A7D6}" destId="{5EF908FC-1450-44DF-ADA7-29031BC97CC7}" srcOrd="0" destOrd="0" presId="urn:microsoft.com/office/officeart/2005/8/layout/vList5"/>
    <dgm:cxn modelId="{13844E05-1879-47D9-8A09-D39DB07B2444}" srcId="{F9CB4180-504B-4D7A-9110-BB292D0BD952}" destId="{A6D9A02C-5102-4F5B-BB1B-634184A9A7D6}" srcOrd="0" destOrd="0" parTransId="{891D2E27-861D-4C02-A937-DB0170BC7B5D}" sibTransId="{F01EE7A0-A6FA-4EAE-8C4E-96E1D77E3023}"/>
    <dgm:cxn modelId="{48930724-664C-4603-99E4-3D1EF9996320}" type="presOf" srcId="{D45E3BFD-AE55-43F4-8C42-DB3A48B0AEAE}" destId="{EC95DE73-991F-4D4E-9F8F-A04E24D8410F}" srcOrd="0" destOrd="0" presId="urn:microsoft.com/office/officeart/2005/8/layout/vList5"/>
    <dgm:cxn modelId="{922BF749-A8C0-4047-B83C-99C1D07E90FC}" type="presOf" srcId="{81AEF143-F61C-4D50-AB3E-E8D9CDB767BC}" destId="{EC95DE73-991F-4D4E-9F8F-A04E24D8410F}" srcOrd="0" destOrd="1" presId="urn:microsoft.com/office/officeart/2005/8/layout/vList5"/>
    <dgm:cxn modelId="{5FA57C5A-907B-4F7F-AAC0-89E8272B9599}" srcId="{A6D9A02C-5102-4F5B-BB1B-634184A9A7D6}" destId="{4CD85952-9A1D-4FBD-9804-75D3A5052BCF}" srcOrd="1" destOrd="0" parTransId="{8029414F-A417-4779-BDAC-AFDAED60A364}" sibTransId="{4BE94DCA-8451-4B37-8392-8EFDE1044A88}"/>
    <dgm:cxn modelId="{27348A93-E041-42E0-9BC9-C820511F2254}" type="presOf" srcId="{4CD85952-9A1D-4FBD-9804-75D3A5052BCF}" destId="{E0FA4EAC-0292-48FE-99BD-B96B8A5AA8DF}" srcOrd="0" destOrd="1" presId="urn:microsoft.com/office/officeart/2005/8/layout/vList5"/>
    <dgm:cxn modelId="{D89CD295-7A94-4C45-A34E-BE6B9BBD178F}" srcId="{F9CB4180-504B-4D7A-9110-BB292D0BD952}" destId="{DB7062BB-1032-4A77-A60E-ADE9BA94674B}" srcOrd="1" destOrd="0" parTransId="{D33C836A-F741-4126-B474-74F20BB8E1BA}" sibTransId="{88C7C889-4113-4E38-AD6B-95D56317A05E}"/>
    <dgm:cxn modelId="{4B160BA0-8286-415B-8D54-CE913D0D1E09}" type="presOf" srcId="{7EA2159F-AD44-4A7E-B739-C0CDDF5F6872}" destId="{AFDD3E8C-1A43-4EC8-8D73-968A31D6D60D}" srcOrd="0" destOrd="0" presId="urn:microsoft.com/office/officeart/2005/8/layout/vList5"/>
    <dgm:cxn modelId="{27F6E3AC-C52A-4C8F-AA37-674A73444970}" type="presOf" srcId="{DB7062BB-1032-4A77-A60E-ADE9BA94674B}" destId="{21C08E4D-5811-4017-9E5D-8B4259566C5D}" srcOrd="0" destOrd="0" presId="urn:microsoft.com/office/officeart/2005/8/layout/vList5"/>
    <dgm:cxn modelId="{14F9EEB4-DB6C-4255-A1A0-D98353C06CFE}" type="presOf" srcId="{3F9B01F1-A7BF-46B8-882F-251674CF7AFA}" destId="{E0FA4EAC-0292-48FE-99BD-B96B8A5AA8DF}" srcOrd="0" destOrd="0" presId="urn:microsoft.com/office/officeart/2005/8/layout/vList5"/>
    <dgm:cxn modelId="{BF7FDDCA-7F00-435B-B407-42DC2B7061A7}" type="presOf" srcId="{F9CB4180-504B-4D7A-9110-BB292D0BD952}" destId="{4BD20229-55F5-45F5-8F47-EE92A6362B29}" srcOrd="0" destOrd="0" presId="urn:microsoft.com/office/officeart/2005/8/layout/vList5"/>
    <dgm:cxn modelId="{119E28D2-F679-49D6-B20C-19D9696B408E}" srcId="{DB7062BB-1032-4A77-A60E-ADE9BA94674B}" destId="{7EA2159F-AD44-4A7E-B739-C0CDDF5F6872}" srcOrd="0" destOrd="0" parTransId="{4832E8E0-87BE-427F-9C32-84D29D9A4DCA}" sibTransId="{12B2EF1E-7744-4A96-986D-E7FF71687BE3}"/>
    <dgm:cxn modelId="{2030D4D7-5E3D-44BA-B213-8B69025300D9}" srcId="{F9CB4180-504B-4D7A-9110-BB292D0BD952}" destId="{55401217-EF39-473E-BB40-969E002AF7A4}" srcOrd="2" destOrd="0" parTransId="{98DA0852-4396-4FBF-9FDD-0FAFD6FCDD49}" sibTransId="{FCB0C9BE-B58A-458A-83B5-6EE2DE1B4E06}"/>
    <dgm:cxn modelId="{BE0F8CDB-A48E-4E97-B06C-AC243CC04F0C}" srcId="{55401217-EF39-473E-BB40-969E002AF7A4}" destId="{D45E3BFD-AE55-43F4-8C42-DB3A48B0AEAE}" srcOrd="0" destOrd="0" parTransId="{96A1262B-C06E-41D7-95EE-6D0804D1B852}" sibTransId="{01885A42-FAB9-477A-A452-E9F857F7E12F}"/>
    <dgm:cxn modelId="{17CB19DC-9934-410F-8E50-718DF98B467D}" srcId="{55401217-EF39-473E-BB40-969E002AF7A4}" destId="{81AEF143-F61C-4D50-AB3E-E8D9CDB767BC}" srcOrd="1" destOrd="0" parTransId="{48F9008A-304C-40FF-866B-ACDDEB75E5AC}" sibTransId="{63E66A3E-9651-48B4-B0E4-BF2B70BEA8B1}"/>
    <dgm:cxn modelId="{B5D045E8-B155-4ED7-872D-B61040496C07}" type="presOf" srcId="{55401217-EF39-473E-BB40-969E002AF7A4}" destId="{88872214-8B3D-4CAA-92F3-23830C422B61}" srcOrd="0" destOrd="0" presId="urn:microsoft.com/office/officeart/2005/8/layout/vList5"/>
    <dgm:cxn modelId="{6F803CF1-3FB8-40B8-BE8D-947F6EEAFFAE}" srcId="{A6D9A02C-5102-4F5B-BB1B-634184A9A7D6}" destId="{3F9B01F1-A7BF-46B8-882F-251674CF7AFA}" srcOrd="0" destOrd="0" parTransId="{7D3F5500-31E2-4728-BF73-E0266739BD26}" sibTransId="{9B91DECC-E2FF-4406-BE28-05BA789387D6}"/>
    <dgm:cxn modelId="{86659949-1C1B-4C81-889E-BE97DBC6997E}" type="presParOf" srcId="{4BD20229-55F5-45F5-8F47-EE92A6362B29}" destId="{EE746E86-DD47-4846-B040-120B40FC9A89}" srcOrd="0" destOrd="0" presId="urn:microsoft.com/office/officeart/2005/8/layout/vList5"/>
    <dgm:cxn modelId="{368EB5B2-DEA5-4B1C-AEDF-221605AEA1D4}" type="presParOf" srcId="{EE746E86-DD47-4846-B040-120B40FC9A89}" destId="{5EF908FC-1450-44DF-ADA7-29031BC97CC7}" srcOrd="0" destOrd="0" presId="urn:microsoft.com/office/officeart/2005/8/layout/vList5"/>
    <dgm:cxn modelId="{2758422C-61B0-4983-A80A-D11F2D6A90B5}" type="presParOf" srcId="{EE746E86-DD47-4846-B040-120B40FC9A89}" destId="{E0FA4EAC-0292-48FE-99BD-B96B8A5AA8DF}" srcOrd="1" destOrd="0" presId="urn:microsoft.com/office/officeart/2005/8/layout/vList5"/>
    <dgm:cxn modelId="{EB06CB11-65AF-48EA-8CF8-1C446A4B69F3}" type="presParOf" srcId="{4BD20229-55F5-45F5-8F47-EE92A6362B29}" destId="{33AAACE5-20BC-4228-928B-BC47DAC442D1}" srcOrd="1" destOrd="0" presId="urn:microsoft.com/office/officeart/2005/8/layout/vList5"/>
    <dgm:cxn modelId="{53948793-4354-4DB2-B3B4-F4539764EE7F}" type="presParOf" srcId="{4BD20229-55F5-45F5-8F47-EE92A6362B29}" destId="{31667983-FA01-4208-A6A0-868C1A32BE09}" srcOrd="2" destOrd="0" presId="urn:microsoft.com/office/officeart/2005/8/layout/vList5"/>
    <dgm:cxn modelId="{935CA647-B170-426B-983D-02A5CF8B805D}" type="presParOf" srcId="{31667983-FA01-4208-A6A0-868C1A32BE09}" destId="{21C08E4D-5811-4017-9E5D-8B4259566C5D}" srcOrd="0" destOrd="0" presId="urn:microsoft.com/office/officeart/2005/8/layout/vList5"/>
    <dgm:cxn modelId="{0C8A1AE1-29CD-4A74-8CF8-E4EA0235D865}" type="presParOf" srcId="{31667983-FA01-4208-A6A0-868C1A32BE09}" destId="{AFDD3E8C-1A43-4EC8-8D73-968A31D6D60D}" srcOrd="1" destOrd="0" presId="urn:microsoft.com/office/officeart/2005/8/layout/vList5"/>
    <dgm:cxn modelId="{C15BE888-BB16-4243-BA87-7CEE0880DEB6}" type="presParOf" srcId="{4BD20229-55F5-45F5-8F47-EE92A6362B29}" destId="{3D5025C8-DB12-4F25-BA99-FD9386B8BB20}" srcOrd="3" destOrd="0" presId="urn:microsoft.com/office/officeart/2005/8/layout/vList5"/>
    <dgm:cxn modelId="{D7FBD0F4-D62A-402A-AA4E-588C6D499884}" type="presParOf" srcId="{4BD20229-55F5-45F5-8F47-EE92A6362B29}" destId="{7F8614DA-85FF-48BD-99E7-D00776A1936D}" srcOrd="4" destOrd="0" presId="urn:microsoft.com/office/officeart/2005/8/layout/vList5"/>
    <dgm:cxn modelId="{5F0B2C2E-2A8E-46BA-819C-C23A4BD3A519}" type="presParOf" srcId="{7F8614DA-85FF-48BD-99E7-D00776A1936D}" destId="{88872214-8B3D-4CAA-92F3-23830C422B61}" srcOrd="0" destOrd="0" presId="urn:microsoft.com/office/officeart/2005/8/layout/vList5"/>
    <dgm:cxn modelId="{8F453E99-19CD-4C48-B89C-E8BFD925164E}" type="presParOf" srcId="{7F8614DA-85FF-48BD-99E7-D00776A1936D}" destId="{EC95DE73-991F-4D4E-9F8F-A04E24D8410F}"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2D76744-6467-4338-A55B-0647FF8CB44F}"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AC93EC43-AA9C-441F-A1E3-2D5B713C302D}">
      <dgm:prSet phldrT="[Text]" custT="1"/>
      <dgm:spPr/>
      <dgm:t>
        <a:bodyPr/>
        <a:lstStyle/>
        <a:p>
          <a:r>
            <a:rPr lang="en-US" sz="2400" dirty="0">
              <a:solidFill>
                <a:schemeClr val="bg1"/>
              </a:solidFill>
              <a:latin typeface="Times New Roman" panose="02020603050405020304" pitchFamily="18" charset="0"/>
              <a:cs typeface="Times New Roman" panose="02020603050405020304" pitchFamily="18" charset="0"/>
            </a:rPr>
            <a:t>Reduce time consumption and easy to maintain the records .</a:t>
          </a:r>
        </a:p>
      </dgm:t>
    </dgm:pt>
    <dgm:pt modelId="{DB8C0A36-909E-486E-BCE4-3A6DDDB07FD0}" type="parTrans" cxnId="{8F4497CB-472E-4706-9664-8419A82EA2C6}">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3A05CC9A-DED2-42CF-9E81-DE818F06DA7E}" type="sibTrans" cxnId="{8F4497CB-472E-4706-9664-8419A82EA2C6}">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0CE0F533-4455-4024-AE57-B0608AAEC718}">
      <dgm:prSet phldrT="[Text]" custT="1"/>
      <dgm:spPr/>
      <dgm:t>
        <a:bodyPr/>
        <a:lstStyle/>
        <a:p>
          <a:r>
            <a:rPr lang="en-US" sz="2400" dirty="0">
              <a:solidFill>
                <a:schemeClr val="bg1"/>
              </a:solidFill>
              <a:latin typeface="Times New Roman" panose="02020603050405020304" pitchFamily="18" charset="0"/>
              <a:cs typeface="Times New Roman" panose="02020603050405020304" pitchFamily="18" charset="0"/>
            </a:rPr>
            <a:t>Reduce cost of the record notes and easy to store .</a:t>
          </a:r>
        </a:p>
      </dgm:t>
    </dgm:pt>
    <dgm:pt modelId="{A1CF2687-64F2-497A-A35B-640F5305EE50}" type="parTrans" cxnId="{855B705F-85CC-4372-AE87-B9DCABE88A1F}">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EDBBF02F-022F-4D0D-9859-59B8D710947E}" type="sibTrans" cxnId="{855B705F-85CC-4372-AE87-B9DCABE88A1F}">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13D6E233-6090-4437-B948-FE0A40945098}">
      <dgm:prSet phldrT="[Text]" custT="1"/>
      <dgm:spPr/>
      <dgm:t>
        <a:bodyPr/>
        <a:lstStyle/>
        <a:p>
          <a:r>
            <a:rPr lang="en-US" sz="2400" dirty="0">
              <a:solidFill>
                <a:schemeClr val="bg1"/>
              </a:solidFill>
              <a:latin typeface="Times New Roman" panose="02020603050405020304" pitchFamily="18" charset="0"/>
              <a:cs typeface="Times New Roman" panose="02020603050405020304" pitchFamily="18" charset="0"/>
            </a:rPr>
            <a:t>Reduce workload of the user and handle the software easy .</a:t>
          </a:r>
        </a:p>
      </dgm:t>
    </dgm:pt>
    <dgm:pt modelId="{D84EAEA8-382B-49BD-85A3-79CE355FE940}" type="parTrans" cxnId="{AFF5D400-9F05-4281-B1C2-F8DD0B4084B1}">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2BD119B0-5AC5-48BE-A7B8-D89D09B228FD}" type="sibTrans" cxnId="{AFF5D400-9F05-4281-B1C2-F8DD0B4084B1}">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6005084A-8E64-4E56-8270-0BA579805E84}">
      <dgm:prSet custT="1"/>
      <dgm:spPr/>
      <dgm:t>
        <a:bodyPr/>
        <a:lstStyle/>
        <a:p>
          <a:r>
            <a:rPr lang="en-US" sz="2400" dirty="0">
              <a:solidFill>
                <a:schemeClr val="bg1"/>
              </a:solidFill>
              <a:latin typeface="Times New Roman" panose="02020603050405020304" pitchFamily="18" charset="0"/>
              <a:cs typeface="Times New Roman" panose="02020603050405020304" pitchFamily="18" charset="0"/>
            </a:rPr>
            <a:t>Reduce space to store the software is very easy .</a:t>
          </a:r>
        </a:p>
      </dgm:t>
    </dgm:pt>
    <dgm:pt modelId="{B0A5D87A-6D7C-411D-82A3-6329EC16804D}" type="parTrans" cxnId="{21A382B6-0932-44C9-B383-C268A08AE6AF}">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ACFCF040-005F-4961-ACA6-5B2F124AB03D}" type="sibTrans" cxnId="{21A382B6-0932-44C9-B383-C268A08AE6AF}">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B1363466-4A0C-4850-A393-3FE38CF0EDC4}">
      <dgm:prSet custT="1"/>
      <dgm:spPr/>
      <dgm:t>
        <a:bodyPr/>
        <a:lstStyle/>
        <a:p>
          <a:r>
            <a:rPr lang="en-US" sz="2400" dirty="0">
              <a:solidFill>
                <a:schemeClr val="bg1"/>
              </a:solidFill>
              <a:latin typeface="Times New Roman" panose="02020603050405020304" pitchFamily="18" charset="0"/>
              <a:cs typeface="Times New Roman" panose="02020603050405020304" pitchFamily="18" charset="0"/>
            </a:rPr>
            <a:t>The software can reduce the cost , time , space , workload </a:t>
          </a:r>
          <a:r>
            <a:rPr lang="en-US" sz="2400" dirty="0" err="1">
              <a:solidFill>
                <a:schemeClr val="bg1"/>
              </a:solidFill>
              <a:latin typeface="Times New Roman" panose="02020603050405020304" pitchFamily="18" charset="0"/>
              <a:cs typeface="Times New Roman" panose="02020603050405020304" pitchFamily="18" charset="0"/>
            </a:rPr>
            <a:t>etc</a:t>
          </a:r>
          <a:r>
            <a:rPr lang="en-US" sz="2400" dirty="0">
              <a:solidFill>
                <a:schemeClr val="bg1"/>
              </a:solidFill>
              <a:latin typeface="Times New Roman" panose="02020603050405020304" pitchFamily="18" charset="0"/>
              <a:cs typeface="Times New Roman" panose="02020603050405020304" pitchFamily="18" charset="0"/>
            </a:rPr>
            <a:t> …..</a:t>
          </a:r>
        </a:p>
      </dgm:t>
    </dgm:pt>
    <dgm:pt modelId="{919FF01C-60BB-4BF1-A5A2-6E72D42E3C84}" type="parTrans" cxnId="{3CF00658-B8CC-4DD7-82D6-13944F1E7209}">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657228D1-2229-4E66-8CF7-95A16A4CC2A3}" type="sibTrans" cxnId="{3CF00658-B8CC-4DD7-82D6-13944F1E7209}">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D7A3693F-FBD2-4581-B1E4-B0335EFD1985}" type="pres">
      <dgm:prSet presAssocID="{A2D76744-6467-4338-A55B-0647FF8CB44F}" presName="linear" presStyleCnt="0">
        <dgm:presLayoutVars>
          <dgm:animLvl val="lvl"/>
          <dgm:resizeHandles val="exact"/>
        </dgm:presLayoutVars>
      </dgm:prSet>
      <dgm:spPr/>
    </dgm:pt>
    <dgm:pt modelId="{417463EE-A0B0-40B1-8800-27572FE139C3}" type="pres">
      <dgm:prSet presAssocID="{AC93EC43-AA9C-441F-A1E3-2D5B713C302D}" presName="parentText" presStyleLbl="node1" presStyleIdx="0" presStyleCnt="5">
        <dgm:presLayoutVars>
          <dgm:chMax val="0"/>
          <dgm:bulletEnabled val="1"/>
        </dgm:presLayoutVars>
      </dgm:prSet>
      <dgm:spPr/>
    </dgm:pt>
    <dgm:pt modelId="{1FE1D0E4-B9CB-4F4E-879A-FD0171D1B569}" type="pres">
      <dgm:prSet presAssocID="{3A05CC9A-DED2-42CF-9E81-DE818F06DA7E}" presName="spacer" presStyleCnt="0"/>
      <dgm:spPr/>
    </dgm:pt>
    <dgm:pt modelId="{DC5ABDA9-6275-4C4C-8E99-37C045CCE4CE}" type="pres">
      <dgm:prSet presAssocID="{0CE0F533-4455-4024-AE57-B0608AAEC718}" presName="parentText" presStyleLbl="node1" presStyleIdx="1" presStyleCnt="5">
        <dgm:presLayoutVars>
          <dgm:chMax val="0"/>
          <dgm:bulletEnabled val="1"/>
        </dgm:presLayoutVars>
      </dgm:prSet>
      <dgm:spPr/>
    </dgm:pt>
    <dgm:pt modelId="{AA5FB0D8-AE3D-42C9-81F3-07DFB1589618}" type="pres">
      <dgm:prSet presAssocID="{EDBBF02F-022F-4D0D-9859-59B8D710947E}" presName="spacer" presStyleCnt="0"/>
      <dgm:spPr/>
    </dgm:pt>
    <dgm:pt modelId="{248FC188-8871-4D7E-A4D0-957282694FCE}" type="pres">
      <dgm:prSet presAssocID="{13D6E233-6090-4437-B948-FE0A40945098}" presName="parentText" presStyleLbl="node1" presStyleIdx="2" presStyleCnt="5">
        <dgm:presLayoutVars>
          <dgm:chMax val="0"/>
          <dgm:bulletEnabled val="1"/>
        </dgm:presLayoutVars>
      </dgm:prSet>
      <dgm:spPr/>
    </dgm:pt>
    <dgm:pt modelId="{27114D5D-6212-49F4-A02B-C0DF27C2F85C}" type="pres">
      <dgm:prSet presAssocID="{2BD119B0-5AC5-48BE-A7B8-D89D09B228FD}" presName="spacer" presStyleCnt="0"/>
      <dgm:spPr/>
    </dgm:pt>
    <dgm:pt modelId="{B3FF0963-FAD2-40E9-965B-40A4DC0F6E02}" type="pres">
      <dgm:prSet presAssocID="{6005084A-8E64-4E56-8270-0BA579805E84}" presName="parentText" presStyleLbl="node1" presStyleIdx="3" presStyleCnt="5">
        <dgm:presLayoutVars>
          <dgm:chMax val="0"/>
          <dgm:bulletEnabled val="1"/>
        </dgm:presLayoutVars>
      </dgm:prSet>
      <dgm:spPr/>
    </dgm:pt>
    <dgm:pt modelId="{3AB8F8FD-8BEB-4C28-A1B6-1B3DD96DAADF}" type="pres">
      <dgm:prSet presAssocID="{ACFCF040-005F-4961-ACA6-5B2F124AB03D}" presName="spacer" presStyleCnt="0"/>
      <dgm:spPr/>
    </dgm:pt>
    <dgm:pt modelId="{28322B46-F7A8-4FE2-B120-EA98F4AC8E2A}" type="pres">
      <dgm:prSet presAssocID="{B1363466-4A0C-4850-A393-3FE38CF0EDC4}" presName="parentText" presStyleLbl="node1" presStyleIdx="4" presStyleCnt="5">
        <dgm:presLayoutVars>
          <dgm:chMax val="0"/>
          <dgm:bulletEnabled val="1"/>
        </dgm:presLayoutVars>
      </dgm:prSet>
      <dgm:spPr/>
    </dgm:pt>
  </dgm:ptLst>
  <dgm:cxnLst>
    <dgm:cxn modelId="{AFF5D400-9F05-4281-B1C2-F8DD0B4084B1}" srcId="{A2D76744-6467-4338-A55B-0647FF8CB44F}" destId="{13D6E233-6090-4437-B948-FE0A40945098}" srcOrd="2" destOrd="0" parTransId="{D84EAEA8-382B-49BD-85A3-79CE355FE940}" sibTransId="{2BD119B0-5AC5-48BE-A7B8-D89D09B228FD}"/>
    <dgm:cxn modelId="{855B705F-85CC-4372-AE87-B9DCABE88A1F}" srcId="{A2D76744-6467-4338-A55B-0647FF8CB44F}" destId="{0CE0F533-4455-4024-AE57-B0608AAEC718}" srcOrd="1" destOrd="0" parTransId="{A1CF2687-64F2-497A-A35B-640F5305EE50}" sibTransId="{EDBBF02F-022F-4D0D-9859-59B8D710947E}"/>
    <dgm:cxn modelId="{2D4E0157-22B2-4D47-B1BF-DC82A20B6337}" type="presOf" srcId="{0CE0F533-4455-4024-AE57-B0608AAEC718}" destId="{DC5ABDA9-6275-4C4C-8E99-37C045CCE4CE}" srcOrd="0" destOrd="0" presId="urn:microsoft.com/office/officeart/2005/8/layout/vList2"/>
    <dgm:cxn modelId="{3CF00658-B8CC-4DD7-82D6-13944F1E7209}" srcId="{A2D76744-6467-4338-A55B-0647FF8CB44F}" destId="{B1363466-4A0C-4850-A393-3FE38CF0EDC4}" srcOrd="4" destOrd="0" parTransId="{919FF01C-60BB-4BF1-A5A2-6E72D42E3C84}" sibTransId="{657228D1-2229-4E66-8CF7-95A16A4CC2A3}"/>
    <dgm:cxn modelId="{A9CC2B81-A914-4A78-A901-2CBC75978026}" type="presOf" srcId="{AC93EC43-AA9C-441F-A1E3-2D5B713C302D}" destId="{417463EE-A0B0-40B1-8800-27572FE139C3}" srcOrd="0" destOrd="0" presId="urn:microsoft.com/office/officeart/2005/8/layout/vList2"/>
    <dgm:cxn modelId="{833A2E82-0410-4C92-B505-A82F4E47F735}" type="presOf" srcId="{13D6E233-6090-4437-B948-FE0A40945098}" destId="{248FC188-8871-4D7E-A4D0-957282694FCE}" srcOrd="0" destOrd="0" presId="urn:microsoft.com/office/officeart/2005/8/layout/vList2"/>
    <dgm:cxn modelId="{21A382B6-0932-44C9-B383-C268A08AE6AF}" srcId="{A2D76744-6467-4338-A55B-0647FF8CB44F}" destId="{6005084A-8E64-4E56-8270-0BA579805E84}" srcOrd="3" destOrd="0" parTransId="{B0A5D87A-6D7C-411D-82A3-6329EC16804D}" sibTransId="{ACFCF040-005F-4961-ACA6-5B2F124AB03D}"/>
    <dgm:cxn modelId="{E2431DBF-3FC0-45FF-B5EA-47B48DFD3FBF}" type="presOf" srcId="{6005084A-8E64-4E56-8270-0BA579805E84}" destId="{B3FF0963-FAD2-40E9-965B-40A4DC0F6E02}" srcOrd="0" destOrd="0" presId="urn:microsoft.com/office/officeart/2005/8/layout/vList2"/>
    <dgm:cxn modelId="{8F4497CB-472E-4706-9664-8419A82EA2C6}" srcId="{A2D76744-6467-4338-A55B-0647FF8CB44F}" destId="{AC93EC43-AA9C-441F-A1E3-2D5B713C302D}" srcOrd="0" destOrd="0" parTransId="{DB8C0A36-909E-486E-BCE4-3A6DDDB07FD0}" sibTransId="{3A05CC9A-DED2-42CF-9E81-DE818F06DA7E}"/>
    <dgm:cxn modelId="{88094AF3-E8D2-4A34-A32B-5D37C82F22D9}" type="presOf" srcId="{A2D76744-6467-4338-A55B-0647FF8CB44F}" destId="{D7A3693F-FBD2-4581-B1E4-B0335EFD1985}" srcOrd="0" destOrd="0" presId="urn:microsoft.com/office/officeart/2005/8/layout/vList2"/>
    <dgm:cxn modelId="{503461F9-D272-407D-9E90-075CD3033EF2}" type="presOf" srcId="{B1363466-4A0C-4850-A393-3FE38CF0EDC4}" destId="{28322B46-F7A8-4FE2-B120-EA98F4AC8E2A}" srcOrd="0" destOrd="0" presId="urn:microsoft.com/office/officeart/2005/8/layout/vList2"/>
    <dgm:cxn modelId="{B471DBAC-7C9E-4173-87BA-143B9BC15ED9}" type="presParOf" srcId="{D7A3693F-FBD2-4581-B1E4-B0335EFD1985}" destId="{417463EE-A0B0-40B1-8800-27572FE139C3}" srcOrd="0" destOrd="0" presId="urn:microsoft.com/office/officeart/2005/8/layout/vList2"/>
    <dgm:cxn modelId="{9950CC29-D9CD-444E-9DF9-F1C85EF197D0}" type="presParOf" srcId="{D7A3693F-FBD2-4581-B1E4-B0335EFD1985}" destId="{1FE1D0E4-B9CB-4F4E-879A-FD0171D1B569}" srcOrd="1" destOrd="0" presId="urn:microsoft.com/office/officeart/2005/8/layout/vList2"/>
    <dgm:cxn modelId="{3DDDC3C7-82B4-4477-823F-3A3BBAFA3697}" type="presParOf" srcId="{D7A3693F-FBD2-4581-B1E4-B0335EFD1985}" destId="{DC5ABDA9-6275-4C4C-8E99-37C045CCE4CE}" srcOrd="2" destOrd="0" presId="urn:microsoft.com/office/officeart/2005/8/layout/vList2"/>
    <dgm:cxn modelId="{9A45BDBE-4530-4DC6-9B6D-E4981AE28732}" type="presParOf" srcId="{D7A3693F-FBD2-4581-B1E4-B0335EFD1985}" destId="{AA5FB0D8-AE3D-42C9-81F3-07DFB1589618}" srcOrd="3" destOrd="0" presId="urn:microsoft.com/office/officeart/2005/8/layout/vList2"/>
    <dgm:cxn modelId="{D6851D90-DDED-4640-A7D8-D7C64B089A77}" type="presParOf" srcId="{D7A3693F-FBD2-4581-B1E4-B0335EFD1985}" destId="{248FC188-8871-4D7E-A4D0-957282694FCE}" srcOrd="4" destOrd="0" presId="urn:microsoft.com/office/officeart/2005/8/layout/vList2"/>
    <dgm:cxn modelId="{90FF0426-6B3E-416F-99A5-E7047341D158}" type="presParOf" srcId="{D7A3693F-FBD2-4581-B1E4-B0335EFD1985}" destId="{27114D5D-6212-49F4-A02B-C0DF27C2F85C}" srcOrd="5" destOrd="0" presId="urn:microsoft.com/office/officeart/2005/8/layout/vList2"/>
    <dgm:cxn modelId="{EAB543B7-3B4D-4033-91CC-B843FAEEB3AA}" type="presParOf" srcId="{D7A3693F-FBD2-4581-B1E4-B0335EFD1985}" destId="{B3FF0963-FAD2-40E9-965B-40A4DC0F6E02}" srcOrd="6" destOrd="0" presId="urn:microsoft.com/office/officeart/2005/8/layout/vList2"/>
    <dgm:cxn modelId="{BA9F9C9F-409B-4266-B510-D32CAD599FD1}" type="presParOf" srcId="{D7A3693F-FBD2-4581-B1E4-B0335EFD1985}" destId="{3AB8F8FD-8BEB-4C28-A1B6-1B3DD96DAADF}" srcOrd="7" destOrd="0" presId="urn:microsoft.com/office/officeart/2005/8/layout/vList2"/>
    <dgm:cxn modelId="{00DCA4C9-AA44-4D01-A831-01E124967FEA}" type="presParOf" srcId="{D7A3693F-FBD2-4581-B1E4-B0335EFD1985}" destId="{28322B46-F7A8-4FE2-B120-EA98F4AC8E2A}"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2D76744-6467-4338-A55B-0647FF8CB44F}"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AC93EC43-AA9C-441F-A1E3-2D5B713C302D}">
      <dgm:prSet phldrT="[Text]" custT="1"/>
      <dgm:spPr/>
      <dgm:t>
        <a:bodyPr/>
        <a:lstStyle/>
        <a:p>
          <a:pPr algn="l"/>
          <a:r>
            <a:rPr lang="en-US" sz="2000" dirty="0">
              <a:solidFill>
                <a:schemeClr val="bg1"/>
              </a:solidFill>
              <a:latin typeface="Times New Roman" panose="02020603050405020304" pitchFamily="18" charset="0"/>
              <a:cs typeface="Times New Roman" panose="02020603050405020304" pitchFamily="18" charset="0"/>
            </a:rPr>
            <a:t>Finally, the system is used to store the employee records using admin using localhost. The main idea of the project is to automate all the work of the employee .</a:t>
          </a:r>
        </a:p>
        <a:p>
          <a:pPr algn="ctr">
            <a:buFont typeface="Symbol" panose="05050102010706020507" pitchFamily="18" charset="2"/>
            <a:buChar char=""/>
          </a:pPr>
          <a:r>
            <a:rPr lang="en-US" sz="2000" dirty="0">
              <a:solidFill>
                <a:schemeClr val="bg1"/>
              </a:solidFill>
              <a:latin typeface="Times New Roman" panose="02020603050405020304" pitchFamily="18" charset="0"/>
              <a:cs typeface="Times New Roman" panose="02020603050405020304" pitchFamily="18" charset="0"/>
            </a:rPr>
            <a:t>View employee request</a:t>
          </a:r>
        </a:p>
        <a:p>
          <a:pPr algn="ctr">
            <a:buFont typeface="Symbol" panose="05050102010706020507" pitchFamily="18" charset="2"/>
            <a:buChar char=""/>
          </a:pPr>
          <a:r>
            <a:rPr lang="en-US" sz="2000" dirty="0">
              <a:solidFill>
                <a:schemeClr val="bg1"/>
              </a:solidFill>
              <a:latin typeface="Times New Roman" panose="02020603050405020304" pitchFamily="18" charset="0"/>
              <a:cs typeface="Times New Roman" panose="02020603050405020304" pitchFamily="18" charset="0"/>
            </a:rPr>
            <a:t>Work  through online</a:t>
          </a:r>
        </a:p>
        <a:p>
          <a:pPr algn="ctr">
            <a:buFont typeface="Symbol" panose="05050102010706020507" pitchFamily="18" charset="2"/>
            <a:buChar char=""/>
          </a:pPr>
          <a:r>
            <a:rPr lang="en-US" sz="2000" dirty="0">
              <a:solidFill>
                <a:schemeClr val="bg1"/>
              </a:solidFill>
              <a:latin typeface="Times New Roman" panose="02020603050405020304" pitchFamily="18" charset="0"/>
              <a:cs typeface="Times New Roman" panose="02020603050405020304" pitchFamily="18" charset="0"/>
            </a:rPr>
            <a:t>Reports submit  through online</a:t>
          </a:r>
        </a:p>
      </dgm:t>
    </dgm:pt>
    <dgm:pt modelId="{DB8C0A36-909E-486E-BCE4-3A6DDDB07FD0}" type="parTrans" cxnId="{8F4497CB-472E-4706-9664-8419A82EA2C6}">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3A05CC9A-DED2-42CF-9E81-DE818F06DA7E}" type="sibTrans" cxnId="{8F4497CB-472E-4706-9664-8419A82EA2C6}">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B1363466-4A0C-4850-A393-3FE38CF0EDC4}">
      <dgm:prSet custT="1"/>
      <dgm:spPr/>
      <dgm:t>
        <a:bodyPr/>
        <a:lstStyle/>
        <a:p>
          <a:pPr algn="l"/>
          <a:r>
            <a:rPr lang="en-US" sz="2000" dirty="0">
              <a:solidFill>
                <a:schemeClr val="bg1"/>
              </a:solidFill>
              <a:latin typeface="Times New Roman" panose="02020603050405020304" pitchFamily="18" charset="0"/>
              <a:cs typeface="Times New Roman" panose="02020603050405020304" pitchFamily="18" charset="0"/>
            </a:rPr>
            <a:t>In this project, many future plans may be implemented to this process. However future thinking has expanded hugely in scope and substance. This system can be expanded to be more user friendly &amp; Secured. Some of them are listed below.</a:t>
          </a:r>
        </a:p>
        <a:p>
          <a:pPr algn="l"/>
          <a:endParaRPr lang="en-US" sz="2000" dirty="0">
            <a:solidFill>
              <a:schemeClr val="bg1"/>
            </a:solidFill>
            <a:latin typeface="Times New Roman" panose="02020603050405020304" pitchFamily="18" charset="0"/>
            <a:cs typeface="Times New Roman" panose="02020603050405020304" pitchFamily="18" charset="0"/>
          </a:endParaRPr>
        </a:p>
        <a:p>
          <a:pPr algn="ctr">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In future it can be developed as an application.</a:t>
          </a:r>
        </a:p>
        <a:p>
          <a:pPr algn="ctr">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It will be made more user friendly than now.</a:t>
          </a:r>
        </a:p>
        <a:p>
          <a:pPr algn="ctr">
            <a:buFont typeface="Arial" panose="020B0604020202020204" pitchFamily="34" charset="0"/>
            <a:buChar char="●"/>
          </a:pPr>
          <a:r>
            <a:rPr lang="en-US" sz="2000" dirty="0">
              <a:solidFill>
                <a:schemeClr val="bg1"/>
              </a:solidFill>
              <a:latin typeface="Times New Roman" panose="02020603050405020304" pitchFamily="18" charset="0"/>
              <a:cs typeface="Times New Roman" panose="02020603050405020304" pitchFamily="18" charset="0"/>
            </a:rPr>
            <a:t>There will be increased security and privacy.</a:t>
          </a:r>
        </a:p>
      </dgm:t>
    </dgm:pt>
    <dgm:pt modelId="{919FF01C-60BB-4BF1-A5A2-6E72D42E3C84}" type="parTrans" cxnId="{3CF00658-B8CC-4DD7-82D6-13944F1E7209}">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657228D1-2229-4E66-8CF7-95A16A4CC2A3}" type="sibTrans" cxnId="{3CF00658-B8CC-4DD7-82D6-13944F1E7209}">
      <dgm:prSet/>
      <dgm:spPr/>
      <dgm:t>
        <a:bodyPr/>
        <a:lstStyle/>
        <a:p>
          <a:endParaRPr lang="en-US" sz="2400">
            <a:solidFill>
              <a:schemeClr val="bg1"/>
            </a:solidFill>
            <a:latin typeface="Times New Roman" panose="02020603050405020304" pitchFamily="18" charset="0"/>
            <a:cs typeface="Times New Roman" panose="02020603050405020304" pitchFamily="18" charset="0"/>
          </a:endParaRPr>
        </a:p>
      </dgm:t>
    </dgm:pt>
    <dgm:pt modelId="{D7A3693F-FBD2-4581-B1E4-B0335EFD1985}" type="pres">
      <dgm:prSet presAssocID="{A2D76744-6467-4338-A55B-0647FF8CB44F}" presName="linear" presStyleCnt="0">
        <dgm:presLayoutVars>
          <dgm:animLvl val="lvl"/>
          <dgm:resizeHandles val="exact"/>
        </dgm:presLayoutVars>
      </dgm:prSet>
      <dgm:spPr/>
    </dgm:pt>
    <dgm:pt modelId="{417463EE-A0B0-40B1-8800-27572FE139C3}" type="pres">
      <dgm:prSet presAssocID="{AC93EC43-AA9C-441F-A1E3-2D5B713C302D}" presName="parentText" presStyleLbl="node1" presStyleIdx="0" presStyleCnt="2">
        <dgm:presLayoutVars>
          <dgm:chMax val="0"/>
          <dgm:bulletEnabled val="1"/>
        </dgm:presLayoutVars>
      </dgm:prSet>
      <dgm:spPr/>
    </dgm:pt>
    <dgm:pt modelId="{1FE1D0E4-B9CB-4F4E-879A-FD0171D1B569}" type="pres">
      <dgm:prSet presAssocID="{3A05CC9A-DED2-42CF-9E81-DE818F06DA7E}" presName="spacer" presStyleCnt="0"/>
      <dgm:spPr/>
    </dgm:pt>
    <dgm:pt modelId="{28322B46-F7A8-4FE2-B120-EA98F4AC8E2A}" type="pres">
      <dgm:prSet presAssocID="{B1363466-4A0C-4850-A393-3FE38CF0EDC4}" presName="parentText" presStyleLbl="node1" presStyleIdx="1" presStyleCnt="2">
        <dgm:presLayoutVars>
          <dgm:chMax val="0"/>
          <dgm:bulletEnabled val="1"/>
        </dgm:presLayoutVars>
      </dgm:prSet>
      <dgm:spPr/>
    </dgm:pt>
  </dgm:ptLst>
  <dgm:cxnLst>
    <dgm:cxn modelId="{3CF00658-B8CC-4DD7-82D6-13944F1E7209}" srcId="{A2D76744-6467-4338-A55B-0647FF8CB44F}" destId="{B1363466-4A0C-4850-A393-3FE38CF0EDC4}" srcOrd="1" destOrd="0" parTransId="{919FF01C-60BB-4BF1-A5A2-6E72D42E3C84}" sibTransId="{657228D1-2229-4E66-8CF7-95A16A4CC2A3}"/>
    <dgm:cxn modelId="{A9CC2B81-A914-4A78-A901-2CBC75978026}" type="presOf" srcId="{AC93EC43-AA9C-441F-A1E3-2D5B713C302D}" destId="{417463EE-A0B0-40B1-8800-27572FE139C3}" srcOrd="0" destOrd="0" presId="urn:microsoft.com/office/officeart/2005/8/layout/vList2"/>
    <dgm:cxn modelId="{8F4497CB-472E-4706-9664-8419A82EA2C6}" srcId="{A2D76744-6467-4338-A55B-0647FF8CB44F}" destId="{AC93EC43-AA9C-441F-A1E3-2D5B713C302D}" srcOrd="0" destOrd="0" parTransId="{DB8C0A36-909E-486E-BCE4-3A6DDDB07FD0}" sibTransId="{3A05CC9A-DED2-42CF-9E81-DE818F06DA7E}"/>
    <dgm:cxn modelId="{88094AF3-E8D2-4A34-A32B-5D37C82F22D9}" type="presOf" srcId="{A2D76744-6467-4338-A55B-0647FF8CB44F}" destId="{D7A3693F-FBD2-4581-B1E4-B0335EFD1985}" srcOrd="0" destOrd="0" presId="urn:microsoft.com/office/officeart/2005/8/layout/vList2"/>
    <dgm:cxn modelId="{503461F9-D272-407D-9E90-075CD3033EF2}" type="presOf" srcId="{B1363466-4A0C-4850-A393-3FE38CF0EDC4}" destId="{28322B46-F7A8-4FE2-B120-EA98F4AC8E2A}" srcOrd="0" destOrd="0" presId="urn:microsoft.com/office/officeart/2005/8/layout/vList2"/>
    <dgm:cxn modelId="{B471DBAC-7C9E-4173-87BA-143B9BC15ED9}" type="presParOf" srcId="{D7A3693F-FBD2-4581-B1E4-B0335EFD1985}" destId="{417463EE-A0B0-40B1-8800-27572FE139C3}" srcOrd="0" destOrd="0" presId="urn:microsoft.com/office/officeart/2005/8/layout/vList2"/>
    <dgm:cxn modelId="{9950CC29-D9CD-444E-9DF9-F1C85EF197D0}" type="presParOf" srcId="{D7A3693F-FBD2-4581-B1E4-B0335EFD1985}" destId="{1FE1D0E4-B9CB-4F4E-879A-FD0171D1B569}" srcOrd="1" destOrd="0" presId="urn:microsoft.com/office/officeart/2005/8/layout/vList2"/>
    <dgm:cxn modelId="{00DCA4C9-AA44-4D01-A831-01E124967FEA}" type="presParOf" srcId="{D7A3693F-FBD2-4581-B1E4-B0335EFD1985}" destId="{28322B46-F7A8-4FE2-B120-EA98F4AC8E2A}"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FA4EAC-0292-48FE-99BD-B96B8A5AA8DF}">
      <dsp:nvSpPr>
        <dsp:cNvPr id="0" name=""/>
        <dsp:cNvSpPr/>
      </dsp:nvSpPr>
      <dsp:spPr>
        <a:xfrm rot="5400000">
          <a:off x="4753876" y="-2423596"/>
          <a:ext cx="2014355" cy="6864641"/>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home module helps the admin to view the employee points , name .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add employee module helps the admin to add the new employee to the company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view employee module helps the admin to view the employee details like name , DOB , contact , address </a:t>
          </a:r>
          <a:r>
            <a:rPr lang="en-US" sz="1800" kern="1200" dirty="0" err="1">
              <a:latin typeface="Times New Roman" panose="02020603050405020304" pitchFamily="18" charset="0"/>
              <a:cs typeface="Times New Roman" panose="02020603050405020304" pitchFamily="18" charset="0"/>
            </a:rPr>
            <a:t>etc</a:t>
          </a:r>
          <a:r>
            <a:rPr lang="en-US" sz="1800" kern="1200" dirty="0">
              <a:latin typeface="Times New Roman" panose="02020603050405020304" pitchFamily="18" charset="0"/>
              <a:cs typeface="Times New Roman" panose="02020603050405020304" pitchFamily="18" charset="0"/>
            </a:rPr>
            <a:t> …</a:t>
          </a:r>
        </a:p>
      </dsp:txBody>
      <dsp:txXfrm rot="-5400000">
        <a:off x="2328734" y="99879"/>
        <a:ext cx="6766308" cy="1817689"/>
      </dsp:txXfrm>
    </dsp:sp>
    <dsp:sp modelId="{5EF908FC-1450-44DF-ADA7-29031BC97CC7}">
      <dsp:nvSpPr>
        <dsp:cNvPr id="0" name=""/>
        <dsp:cNvSpPr/>
      </dsp:nvSpPr>
      <dsp:spPr>
        <a:xfrm>
          <a:off x="319" y="369381"/>
          <a:ext cx="2328414" cy="1278686"/>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Times New Roman" panose="02020603050405020304" pitchFamily="18" charset="0"/>
              <a:cs typeface="Times New Roman" panose="02020603050405020304" pitchFamily="18" charset="0"/>
            </a:rPr>
            <a:t>HOME , ADD EMPLOYEE , VIEW EMPLOYEE MODULE</a:t>
          </a:r>
          <a:endParaRPr lang="en-US" sz="1800" kern="1200" dirty="0">
            <a:latin typeface="Times New Roman" panose="02020603050405020304" pitchFamily="18" charset="0"/>
            <a:cs typeface="Times New Roman" panose="02020603050405020304" pitchFamily="18" charset="0"/>
          </a:endParaRPr>
        </a:p>
      </dsp:txBody>
      <dsp:txXfrm>
        <a:off x="62739" y="431801"/>
        <a:ext cx="2203574" cy="1153846"/>
      </dsp:txXfrm>
    </dsp:sp>
    <dsp:sp modelId="{AFDD3E8C-1A43-4EC8-8D73-968A31D6D60D}">
      <dsp:nvSpPr>
        <dsp:cNvPr id="0" name=""/>
        <dsp:cNvSpPr/>
      </dsp:nvSpPr>
      <dsp:spPr>
        <a:xfrm rot="5400000">
          <a:off x="4929240" y="-480627"/>
          <a:ext cx="1663628" cy="6864641"/>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assign project module helps the admin to assign the projects to the employee with project name and date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project status module helps the admin to view the status of the project and assign the mark for the completed project .</a:t>
          </a:r>
        </a:p>
      </dsp:txBody>
      <dsp:txXfrm rot="-5400000">
        <a:off x="2328734" y="2201091"/>
        <a:ext cx="6783429" cy="1501204"/>
      </dsp:txXfrm>
    </dsp:sp>
    <dsp:sp modelId="{21C08E4D-5811-4017-9E5D-8B4259566C5D}">
      <dsp:nvSpPr>
        <dsp:cNvPr id="0" name=""/>
        <dsp:cNvSpPr/>
      </dsp:nvSpPr>
      <dsp:spPr>
        <a:xfrm>
          <a:off x="319" y="2185051"/>
          <a:ext cx="2328414" cy="1533283"/>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Times New Roman" panose="02020603050405020304" pitchFamily="18" charset="0"/>
              <a:cs typeface="Times New Roman" panose="02020603050405020304" pitchFamily="18" charset="0"/>
            </a:rPr>
            <a:t>ASSIGN PROJECT , PROJECT STATUS MODULE</a:t>
          </a:r>
          <a:endParaRPr lang="en-US" sz="1800" kern="1200" dirty="0">
            <a:latin typeface="Times New Roman" panose="02020603050405020304" pitchFamily="18" charset="0"/>
            <a:cs typeface="Times New Roman" panose="02020603050405020304" pitchFamily="18" charset="0"/>
          </a:endParaRPr>
        </a:p>
      </dsp:txBody>
      <dsp:txXfrm>
        <a:off x="75168" y="2259900"/>
        <a:ext cx="2178716" cy="1383585"/>
      </dsp:txXfrm>
    </dsp:sp>
    <dsp:sp modelId="{EC95DE73-991F-4D4E-9F8F-A04E24D8410F}">
      <dsp:nvSpPr>
        <dsp:cNvPr id="0" name=""/>
        <dsp:cNvSpPr/>
      </dsp:nvSpPr>
      <dsp:spPr>
        <a:xfrm rot="5400000">
          <a:off x="4835302" y="1194450"/>
          <a:ext cx="1663628" cy="7049695"/>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salary table module helps the admin to view the salary of the employee basic , bonus and total salary .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employee leave module helps the admin to view leave apply by the employee and take action by approve or cancel the leave request.</a:t>
          </a:r>
        </a:p>
        <a:p>
          <a:pPr marL="171450" lvl="1" indent="-171450" algn="just" defTabSz="800100">
            <a:lnSpc>
              <a:spcPct val="90000"/>
            </a:lnSpc>
            <a:spcBef>
              <a:spcPct val="0"/>
            </a:spcBef>
            <a:spcAft>
              <a:spcPct val="15000"/>
            </a:spcAft>
            <a:buChar char="•"/>
          </a:pPr>
          <a:r>
            <a:rPr lang="en-IN" sz="1800" kern="1200" dirty="0">
              <a:latin typeface="Times New Roman" panose="02020603050405020304" pitchFamily="18" charset="0"/>
              <a:cs typeface="Times New Roman" panose="02020603050405020304" pitchFamily="18" charset="0"/>
            </a:rPr>
            <a:t>The logout module helps the admin to logout from the admin module .</a:t>
          </a:r>
          <a:endParaRPr lang="en-US" sz="1800" kern="1200" dirty="0">
            <a:latin typeface="Times New Roman" panose="02020603050405020304" pitchFamily="18" charset="0"/>
            <a:cs typeface="Times New Roman" panose="02020603050405020304" pitchFamily="18" charset="0"/>
          </a:endParaRPr>
        </a:p>
      </dsp:txBody>
      <dsp:txXfrm rot="-5400000">
        <a:off x="2142269" y="3968695"/>
        <a:ext cx="6968483" cy="1501204"/>
      </dsp:txXfrm>
    </dsp:sp>
    <dsp:sp modelId="{88872214-8B3D-4CAA-92F3-23830C422B61}">
      <dsp:nvSpPr>
        <dsp:cNvPr id="0" name=""/>
        <dsp:cNvSpPr/>
      </dsp:nvSpPr>
      <dsp:spPr>
        <a:xfrm>
          <a:off x="319" y="3983787"/>
          <a:ext cx="2141949" cy="1471022"/>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Times New Roman" panose="02020603050405020304" pitchFamily="18" charset="0"/>
              <a:cs typeface="Times New Roman" panose="02020603050405020304" pitchFamily="18" charset="0"/>
            </a:rPr>
            <a:t>SALARY TABLE , EMPLOYEE LEAVE , LOGOUT MODULE</a:t>
          </a:r>
          <a:endParaRPr lang="en-US" sz="1800" kern="1200" dirty="0">
            <a:latin typeface="Times New Roman" panose="02020603050405020304" pitchFamily="18" charset="0"/>
            <a:cs typeface="Times New Roman" panose="02020603050405020304" pitchFamily="18" charset="0"/>
          </a:endParaRPr>
        </a:p>
      </dsp:txBody>
      <dsp:txXfrm>
        <a:off x="72128" y="4055596"/>
        <a:ext cx="1998331" cy="132740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FA4EAC-0292-48FE-99BD-B96B8A5AA8DF}">
      <dsp:nvSpPr>
        <dsp:cNvPr id="0" name=""/>
        <dsp:cNvSpPr/>
      </dsp:nvSpPr>
      <dsp:spPr>
        <a:xfrm rot="5400000">
          <a:off x="4708409" y="-2406261"/>
          <a:ext cx="1966280" cy="6781822"/>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home module helps the user view the products , select the products and shop the products by category .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login module helps the user to login to the application , Users can also create an account by new user module and  also recover the user passwords by </a:t>
          </a:r>
        </a:p>
      </dsp:txBody>
      <dsp:txXfrm rot="-5400000">
        <a:off x="2300638" y="97496"/>
        <a:ext cx="6685836" cy="1774308"/>
      </dsp:txXfrm>
    </dsp:sp>
    <dsp:sp modelId="{5EF908FC-1450-44DF-ADA7-29031BC97CC7}">
      <dsp:nvSpPr>
        <dsp:cNvPr id="0" name=""/>
        <dsp:cNvSpPr/>
      </dsp:nvSpPr>
      <dsp:spPr>
        <a:xfrm>
          <a:off x="315" y="360565"/>
          <a:ext cx="2300322" cy="124816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LOGIN , HOME </a:t>
          </a:r>
          <a:endParaRPr lang="en-US" sz="2400" kern="1200" dirty="0">
            <a:latin typeface="Times New Roman" panose="02020603050405020304" pitchFamily="18" charset="0"/>
            <a:cs typeface="Times New Roman" panose="02020603050405020304" pitchFamily="18" charset="0"/>
          </a:endParaRPr>
        </a:p>
      </dsp:txBody>
      <dsp:txXfrm>
        <a:off x="61246" y="421496"/>
        <a:ext cx="2178460" cy="1126306"/>
      </dsp:txXfrm>
    </dsp:sp>
    <dsp:sp modelId="{AFDD3E8C-1A43-4EC8-8D73-968A31D6D60D}">
      <dsp:nvSpPr>
        <dsp:cNvPr id="0" name=""/>
        <dsp:cNvSpPr/>
      </dsp:nvSpPr>
      <dsp:spPr>
        <a:xfrm rot="5400000">
          <a:off x="4879587" y="-509663"/>
          <a:ext cx="1623924" cy="6781822"/>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This module helps the user to view the project details assigned by the admin , due date of the project and the status of the project .</a:t>
          </a:r>
        </a:p>
      </dsp:txBody>
      <dsp:txXfrm rot="-5400000">
        <a:off x="2300639" y="2148558"/>
        <a:ext cx="6702549" cy="1465378"/>
      </dsp:txXfrm>
    </dsp:sp>
    <dsp:sp modelId="{21C08E4D-5811-4017-9E5D-8B4259566C5D}">
      <dsp:nvSpPr>
        <dsp:cNvPr id="0" name=""/>
        <dsp:cNvSpPr/>
      </dsp:nvSpPr>
      <dsp:spPr>
        <a:xfrm>
          <a:off x="315" y="2132902"/>
          <a:ext cx="2300322" cy="1496689"/>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CONTACT US , FEEDBACK </a:t>
          </a:r>
          <a:endParaRPr lang="en-US" sz="2400" kern="1200" dirty="0">
            <a:latin typeface="Times New Roman" panose="02020603050405020304" pitchFamily="18" charset="0"/>
            <a:cs typeface="Times New Roman" panose="02020603050405020304" pitchFamily="18" charset="0"/>
          </a:endParaRPr>
        </a:p>
      </dsp:txBody>
      <dsp:txXfrm>
        <a:off x="73377" y="2205964"/>
        <a:ext cx="2154198" cy="1350565"/>
      </dsp:txXfrm>
    </dsp:sp>
    <dsp:sp modelId="{EC95DE73-991F-4D4E-9F8F-A04E24D8410F}">
      <dsp:nvSpPr>
        <dsp:cNvPr id="0" name=""/>
        <dsp:cNvSpPr/>
      </dsp:nvSpPr>
      <dsp:spPr>
        <a:xfrm rot="5400000">
          <a:off x="4786783" y="1124344"/>
          <a:ext cx="1623924" cy="6964644"/>
        </a:xfrm>
        <a:prstGeom prst="round2SameRect">
          <a:avLst/>
        </a:prstGeom>
        <a:solidFill>
          <a:schemeClr val="accent1">
            <a:alpha val="90000"/>
            <a:tint val="40000"/>
            <a:hueOff val="0"/>
            <a:satOff val="0"/>
            <a:lumOff val="0"/>
            <a:alphaOff val="0"/>
          </a:schemeClr>
        </a:solidFill>
        <a:ln w="19050" cap="rnd"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apply leave module helps the user to apply the leave by provide the start date , end date and reason for leave .</a:t>
          </a:r>
        </a:p>
        <a:p>
          <a:pPr marL="171450" lvl="1" indent="-171450" algn="just" defTabSz="800100">
            <a:lnSpc>
              <a:spcPct val="90000"/>
            </a:lnSpc>
            <a:spcBef>
              <a:spcPct val="0"/>
            </a:spcBef>
            <a:spcAft>
              <a:spcPct val="15000"/>
            </a:spcAft>
            <a:buChar char="•"/>
          </a:pPr>
          <a:r>
            <a:rPr lang="en-US" sz="1800" kern="1200" dirty="0">
              <a:latin typeface="Times New Roman" panose="02020603050405020304" pitchFamily="18" charset="0"/>
              <a:cs typeface="Times New Roman" panose="02020603050405020304" pitchFamily="18" charset="0"/>
            </a:rPr>
            <a:t>The logout module helps the user to logout from the user module .</a:t>
          </a:r>
        </a:p>
      </dsp:txBody>
      <dsp:txXfrm rot="-5400000">
        <a:off x="2116424" y="3873977"/>
        <a:ext cx="6885371" cy="1465378"/>
      </dsp:txXfrm>
    </dsp:sp>
    <dsp:sp modelId="{88872214-8B3D-4CAA-92F3-23830C422B61}">
      <dsp:nvSpPr>
        <dsp:cNvPr id="0" name=""/>
        <dsp:cNvSpPr/>
      </dsp:nvSpPr>
      <dsp:spPr>
        <a:xfrm>
          <a:off x="315" y="3888709"/>
          <a:ext cx="2116108" cy="1435914"/>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b="1" kern="1200" dirty="0">
              <a:latin typeface="Times New Roman" panose="02020603050405020304" pitchFamily="18" charset="0"/>
              <a:cs typeface="Times New Roman" panose="02020603050405020304" pitchFamily="18" charset="0"/>
            </a:rPr>
            <a:t>ABOUT US , LOGOUT , EXIT</a:t>
          </a:r>
          <a:endParaRPr lang="en-US" sz="2400" kern="1200" dirty="0">
            <a:latin typeface="Times New Roman" panose="02020603050405020304" pitchFamily="18" charset="0"/>
            <a:cs typeface="Times New Roman" panose="02020603050405020304" pitchFamily="18" charset="0"/>
          </a:endParaRPr>
        </a:p>
      </dsp:txBody>
      <dsp:txXfrm>
        <a:off x="70411" y="3958805"/>
        <a:ext cx="1975916" cy="12957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7463EE-A0B0-40B1-8800-27572FE139C3}">
      <dsp:nvSpPr>
        <dsp:cNvPr id="0" name=""/>
        <dsp:cNvSpPr/>
      </dsp:nvSpPr>
      <dsp:spPr>
        <a:xfrm>
          <a:off x="0" y="42899"/>
          <a:ext cx="8305800" cy="10296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latin typeface="Times New Roman" panose="02020603050405020304" pitchFamily="18" charset="0"/>
              <a:cs typeface="Times New Roman" panose="02020603050405020304" pitchFamily="18" charset="0"/>
            </a:rPr>
            <a:t>Reduce time consumption and easy to maintain the records .</a:t>
          </a:r>
        </a:p>
      </dsp:txBody>
      <dsp:txXfrm>
        <a:off x="50261" y="93160"/>
        <a:ext cx="8205278" cy="929078"/>
      </dsp:txXfrm>
    </dsp:sp>
    <dsp:sp modelId="{DC5ABDA9-6275-4C4C-8E99-37C045CCE4CE}">
      <dsp:nvSpPr>
        <dsp:cNvPr id="0" name=""/>
        <dsp:cNvSpPr/>
      </dsp:nvSpPr>
      <dsp:spPr>
        <a:xfrm>
          <a:off x="0" y="1230899"/>
          <a:ext cx="8305800" cy="10296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latin typeface="Times New Roman" panose="02020603050405020304" pitchFamily="18" charset="0"/>
              <a:cs typeface="Times New Roman" panose="02020603050405020304" pitchFamily="18" charset="0"/>
            </a:rPr>
            <a:t>Reduce cost of the record notes and easy to store .</a:t>
          </a:r>
        </a:p>
      </dsp:txBody>
      <dsp:txXfrm>
        <a:off x="50261" y="1281160"/>
        <a:ext cx="8205278" cy="929078"/>
      </dsp:txXfrm>
    </dsp:sp>
    <dsp:sp modelId="{248FC188-8871-4D7E-A4D0-957282694FCE}">
      <dsp:nvSpPr>
        <dsp:cNvPr id="0" name=""/>
        <dsp:cNvSpPr/>
      </dsp:nvSpPr>
      <dsp:spPr>
        <a:xfrm>
          <a:off x="0" y="2418900"/>
          <a:ext cx="8305800" cy="10296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latin typeface="Times New Roman" panose="02020603050405020304" pitchFamily="18" charset="0"/>
              <a:cs typeface="Times New Roman" panose="02020603050405020304" pitchFamily="18" charset="0"/>
            </a:rPr>
            <a:t>Reduce workload of the user and handle the software easy .</a:t>
          </a:r>
        </a:p>
      </dsp:txBody>
      <dsp:txXfrm>
        <a:off x="50261" y="2469161"/>
        <a:ext cx="8205278" cy="929078"/>
      </dsp:txXfrm>
    </dsp:sp>
    <dsp:sp modelId="{B3FF0963-FAD2-40E9-965B-40A4DC0F6E02}">
      <dsp:nvSpPr>
        <dsp:cNvPr id="0" name=""/>
        <dsp:cNvSpPr/>
      </dsp:nvSpPr>
      <dsp:spPr>
        <a:xfrm>
          <a:off x="0" y="3606900"/>
          <a:ext cx="8305800" cy="10296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latin typeface="Times New Roman" panose="02020603050405020304" pitchFamily="18" charset="0"/>
              <a:cs typeface="Times New Roman" panose="02020603050405020304" pitchFamily="18" charset="0"/>
            </a:rPr>
            <a:t>Reduce space to store the software is very easy .</a:t>
          </a:r>
        </a:p>
      </dsp:txBody>
      <dsp:txXfrm>
        <a:off x="50261" y="3657161"/>
        <a:ext cx="8205278" cy="929078"/>
      </dsp:txXfrm>
    </dsp:sp>
    <dsp:sp modelId="{28322B46-F7A8-4FE2-B120-EA98F4AC8E2A}">
      <dsp:nvSpPr>
        <dsp:cNvPr id="0" name=""/>
        <dsp:cNvSpPr/>
      </dsp:nvSpPr>
      <dsp:spPr>
        <a:xfrm>
          <a:off x="0" y="4794900"/>
          <a:ext cx="8305800" cy="1029600"/>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solidFill>
                <a:schemeClr val="bg1"/>
              </a:solidFill>
              <a:latin typeface="Times New Roman" panose="02020603050405020304" pitchFamily="18" charset="0"/>
              <a:cs typeface="Times New Roman" panose="02020603050405020304" pitchFamily="18" charset="0"/>
            </a:rPr>
            <a:t>The software can reduce the cost , time , space , workload </a:t>
          </a:r>
          <a:r>
            <a:rPr lang="en-US" sz="2400" kern="1200" dirty="0" err="1">
              <a:solidFill>
                <a:schemeClr val="bg1"/>
              </a:solidFill>
              <a:latin typeface="Times New Roman" panose="02020603050405020304" pitchFamily="18" charset="0"/>
              <a:cs typeface="Times New Roman" panose="02020603050405020304" pitchFamily="18" charset="0"/>
            </a:rPr>
            <a:t>etc</a:t>
          </a:r>
          <a:r>
            <a:rPr lang="en-US" sz="2400" kern="1200" dirty="0">
              <a:solidFill>
                <a:schemeClr val="bg1"/>
              </a:solidFill>
              <a:latin typeface="Times New Roman" panose="02020603050405020304" pitchFamily="18" charset="0"/>
              <a:cs typeface="Times New Roman" panose="02020603050405020304" pitchFamily="18" charset="0"/>
            </a:rPr>
            <a:t> …..</a:t>
          </a:r>
        </a:p>
      </dsp:txBody>
      <dsp:txXfrm>
        <a:off x="50261" y="4845161"/>
        <a:ext cx="8205278" cy="9290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7463EE-A0B0-40B1-8800-27572FE139C3}">
      <dsp:nvSpPr>
        <dsp:cNvPr id="0" name=""/>
        <dsp:cNvSpPr/>
      </dsp:nvSpPr>
      <dsp:spPr>
        <a:xfrm>
          <a:off x="0" y="2118"/>
          <a:ext cx="8305800" cy="292458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bg1"/>
              </a:solidFill>
              <a:latin typeface="Times New Roman" panose="02020603050405020304" pitchFamily="18" charset="0"/>
              <a:cs typeface="Times New Roman" panose="02020603050405020304" pitchFamily="18" charset="0"/>
            </a:rPr>
            <a:t>Finally, the system is used to store the employee records using admin using localhost. The main idea of the project is to automate all the work of the employee .</a:t>
          </a:r>
        </a:p>
        <a:p>
          <a:pPr marL="0" lvl="0" indent="0" algn="ctr" defTabSz="889000">
            <a:lnSpc>
              <a:spcPct val="90000"/>
            </a:lnSpc>
            <a:spcBef>
              <a:spcPct val="0"/>
            </a:spcBef>
            <a:spcAft>
              <a:spcPct val="35000"/>
            </a:spcAft>
            <a:buFont typeface="Symbol" panose="05050102010706020507" pitchFamily="18" charset="2"/>
            <a:buNone/>
          </a:pPr>
          <a:r>
            <a:rPr lang="en-US" sz="2000" kern="1200" dirty="0">
              <a:solidFill>
                <a:schemeClr val="bg1"/>
              </a:solidFill>
              <a:latin typeface="Times New Roman" panose="02020603050405020304" pitchFamily="18" charset="0"/>
              <a:cs typeface="Times New Roman" panose="02020603050405020304" pitchFamily="18" charset="0"/>
            </a:rPr>
            <a:t>View employee request</a:t>
          </a:r>
        </a:p>
        <a:p>
          <a:pPr marL="0" lvl="0" indent="0" algn="ctr" defTabSz="889000">
            <a:lnSpc>
              <a:spcPct val="90000"/>
            </a:lnSpc>
            <a:spcBef>
              <a:spcPct val="0"/>
            </a:spcBef>
            <a:spcAft>
              <a:spcPct val="35000"/>
            </a:spcAft>
            <a:buFont typeface="Symbol" panose="05050102010706020507" pitchFamily="18" charset="2"/>
            <a:buNone/>
          </a:pPr>
          <a:r>
            <a:rPr lang="en-US" sz="2000" kern="1200" dirty="0">
              <a:solidFill>
                <a:schemeClr val="bg1"/>
              </a:solidFill>
              <a:latin typeface="Times New Roman" panose="02020603050405020304" pitchFamily="18" charset="0"/>
              <a:cs typeface="Times New Roman" panose="02020603050405020304" pitchFamily="18" charset="0"/>
            </a:rPr>
            <a:t>Work  through online</a:t>
          </a:r>
        </a:p>
        <a:p>
          <a:pPr marL="0" lvl="0" indent="0" algn="ctr" defTabSz="889000">
            <a:lnSpc>
              <a:spcPct val="90000"/>
            </a:lnSpc>
            <a:spcBef>
              <a:spcPct val="0"/>
            </a:spcBef>
            <a:spcAft>
              <a:spcPct val="35000"/>
            </a:spcAft>
            <a:buFont typeface="Symbol" panose="05050102010706020507" pitchFamily="18" charset="2"/>
            <a:buNone/>
          </a:pPr>
          <a:r>
            <a:rPr lang="en-US" sz="2000" kern="1200" dirty="0">
              <a:solidFill>
                <a:schemeClr val="bg1"/>
              </a:solidFill>
              <a:latin typeface="Times New Roman" panose="02020603050405020304" pitchFamily="18" charset="0"/>
              <a:cs typeface="Times New Roman" panose="02020603050405020304" pitchFamily="18" charset="0"/>
            </a:rPr>
            <a:t>Reports submit  through online</a:t>
          </a:r>
        </a:p>
      </dsp:txBody>
      <dsp:txXfrm>
        <a:off x="142766" y="144884"/>
        <a:ext cx="8020268" cy="2639053"/>
      </dsp:txXfrm>
    </dsp:sp>
    <dsp:sp modelId="{28322B46-F7A8-4FE2-B120-EA98F4AC8E2A}">
      <dsp:nvSpPr>
        <dsp:cNvPr id="0" name=""/>
        <dsp:cNvSpPr/>
      </dsp:nvSpPr>
      <dsp:spPr>
        <a:xfrm>
          <a:off x="0" y="2940696"/>
          <a:ext cx="8305800" cy="2924585"/>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bg1"/>
              </a:solidFill>
              <a:latin typeface="Times New Roman" panose="02020603050405020304" pitchFamily="18" charset="0"/>
              <a:cs typeface="Times New Roman" panose="02020603050405020304" pitchFamily="18" charset="0"/>
            </a:rPr>
            <a:t>In this project, many future plans may be implemented to this process. However future thinking has expanded hugely in scope and substance. This system can be expanded to be more user friendly &amp; Secured. Some of them are listed below.</a:t>
          </a:r>
        </a:p>
        <a:p>
          <a:pPr marL="0" lvl="0" indent="0" algn="l" defTabSz="889000">
            <a:lnSpc>
              <a:spcPct val="90000"/>
            </a:lnSpc>
            <a:spcBef>
              <a:spcPct val="0"/>
            </a:spcBef>
            <a:spcAft>
              <a:spcPct val="35000"/>
            </a:spcAft>
            <a:buNone/>
          </a:pPr>
          <a:endParaRPr lang="en-US" sz="2000" kern="1200" dirty="0">
            <a:solidFill>
              <a:schemeClr val="bg1"/>
            </a:solidFill>
            <a:latin typeface="Times New Roman" panose="02020603050405020304" pitchFamily="18" charset="0"/>
            <a:cs typeface="Times New Roman" panose="02020603050405020304" pitchFamily="18" charset="0"/>
          </a:endParaRPr>
        </a:p>
        <a:p>
          <a:pPr marL="0" lvl="0" indent="0" algn="ctr" defTabSz="889000">
            <a:lnSpc>
              <a:spcPct val="90000"/>
            </a:lnSpc>
            <a:spcBef>
              <a:spcPct val="0"/>
            </a:spcBef>
            <a:spcAft>
              <a:spcPct val="35000"/>
            </a:spcAft>
            <a:buFont typeface="Arial" panose="020B0604020202020204" pitchFamily="34" charset="0"/>
            <a:buNone/>
          </a:pPr>
          <a:r>
            <a:rPr lang="en-US" sz="2000" kern="1200" dirty="0">
              <a:solidFill>
                <a:schemeClr val="bg1"/>
              </a:solidFill>
              <a:latin typeface="Times New Roman" panose="02020603050405020304" pitchFamily="18" charset="0"/>
              <a:cs typeface="Times New Roman" panose="02020603050405020304" pitchFamily="18" charset="0"/>
            </a:rPr>
            <a:t>In future it can be developed as an application.</a:t>
          </a:r>
        </a:p>
        <a:p>
          <a:pPr marL="0" lvl="0" indent="0" algn="ctr" defTabSz="889000">
            <a:lnSpc>
              <a:spcPct val="90000"/>
            </a:lnSpc>
            <a:spcBef>
              <a:spcPct val="0"/>
            </a:spcBef>
            <a:spcAft>
              <a:spcPct val="35000"/>
            </a:spcAft>
            <a:buFont typeface="Arial" panose="020B0604020202020204" pitchFamily="34" charset="0"/>
            <a:buNone/>
          </a:pPr>
          <a:r>
            <a:rPr lang="en-US" sz="2000" kern="1200" dirty="0">
              <a:solidFill>
                <a:schemeClr val="bg1"/>
              </a:solidFill>
              <a:latin typeface="Times New Roman" panose="02020603050405020304" pitchFamily="18" charset="0"/>
              <a:cs typeface="Times New Roman" panose="02020603050405020304" pitchFamily="18" charset="0"/>
            </a:rPr>
            <a:t>It will be made more user friendly than now.</a:t>
          </a:r>
        </a:p>
        <a:p>
          <a:pPr marL="0" lvl="0" indent="0" algn="ctr" defTabSz="889000">
            <a:lnSpc>
              <a:spcPct val="90000"/>
            </a:lnSpc>
            <a:spcBef>
              <a:spcPct val="0"/>
            </a:spcBef>
            <a:spcAft>
              <a:spcPct val="35000"/>
            </a:spcAft>
            <a:buFont typeface="Arial" panose="020B0604020202020204" pitchFamily="34" charset="0"/>
            <a:buNone/>
          </a:pPr>
          <a:r>
            <a:rPr lang="en-US" sz="2000" kern="1200" dirty="0">
              <a:solidFill>
                <a:schemeClr val="bg1"/>
              </a:solidFill>
              <a:latin typeface="Times New Roman" panose="02020603050405020304" pitchFamily="18" charset="0"/>
              <a:cs typeface="Times New Roman" panose="02020603050405020304" pitchFamily="18" charset="0"/>
            </a:rPr>
            <a:t>There will be increased security and privacy.</a:t>
          </a:r>
        </a:p>
      </dsp:txBody>
      <dsp:txXfrm>
        <a:off x="142766" y="3083462"/>
        <a:ext cx="8020268" cy="2639053"/>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4/20/2022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4/20/2022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DD300A7-FCD7-4C35-8BCC-8B3491A4E34B}"/>
              </a:ext>
            </a:extLst>
          </p:cNvPr>
          <p:cNvSpPr/>
          <p:nvPr/>
        </p:nvSpPr>
        <p:spPr>
          <a:xfrm>
            <a:off x="2247900" y="511487"/>
            <a:ext cx="84201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ORNAT ( NATIVE ORGANICS )</a:t>
            </a:r>
          </a:p>
        </p:txBody>
      </p:sp>
      <p:sp>
        <p:nvSpPr>
          <p:cNvPr id="7" name="TextBox 6">
            <a:extLst>
              <a:ext uri="{FF2B5EF4-FFF2-40B4-BE49-F238E27FC236}">
                <a16:creationId xmlns:a16="http://schemas.microsoft.com/office/drawing/2014/main" id="{60B193C8-CB63-4DAE-B217-DC6FD8518ABB}"/>
              </a:ext>
            </a:extLst>
          </p:cNvPr>
          <p:cNvSpPr txBox="1"/>
          <p:nvPr/>
        </p:nvSpPr>
        <p:spPr>
          <a:xfrm>
            <a:off x="4857749" y="2087563"/>
            <a:ext cx="3464615" cy="1446550"/>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defRPr/>
            </a:pPr>
            <a:r>
              <a:rPr lang="en-US" sz="2000" b="1" dirty="0">
                <a:ln w="0"/>
                <a:solidFill>
                  <a:schemeClr val="tx1"/>
                </a:solidFill>
                <a:effectLst>
                  <a:outerShdw blurRad="38100" dist="19050" dir="2700000" algn="tl" rotWithShape="0">
                    <a:schemeClr val="dk1">
                      <a:alpha val="40000"/>
                    </a:schemeClr>
                  </a:outerShdw>
                </a:effectLst>
                <a:latin typeface="Times New Roman" pitchFamily="18" charset="0"/>
                <a:ea typeface="Verdana" pitchFamily="34" charset="0"/>
                <a:cs typeface="Times New Roman" pitchFamily="18" charset="0"/>
              </a:rPr>
              <a:t>MAIN PROJECT  </a:t>
            </a:r>
          </a:p>
          <a:p>
            <a:pPr algn="ctr">
              <a:defRPr/>
            </a:pPr>
            <a:r>
              <a:rPr lang="en-US" sz="2000" b="1" dirty="0">
                <a:ln w="0"/>
                <a:solidFill>
                  <a:schemeClr val="tx1"/>
                </a:solidFill>
                <a:effectLst>
                  <a:outerShdw blurRad="38100" dist="19050" dir="2700000" algn="tl" rotWithShape="0">
                    <a:schemeClr val="dk1">
                      <a:alpha val="40000"/>
                    </a:schemeClr>
                  </a:outerShdw>
                </a:effectLst>
                <a:latin typeface="Times New Roman" pitchFamily="18" charset="0"/>
                <a:ea typeface="Verdana" pitchFamily="34" charset="0"/>
                <a:cs typeface="Times New Roman" pitchFamily="18" charset="0"/>
              </a:rPr>
              <a:t>BY</a:t>
            </a:r>
          </a:p>
          <a:p>
            <a:pPr algn="ctr">
              <a:defRPr/>
            </a:pPr>
            <a:r>
              <a:rPr lang="en-US" sz="2400" b="1" dirty="0">
                <a:ln w="0"/>
                <a:solidFill>
                  <a:srgbClr val="FFFF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PAZHANISAMY.K</a:t>
            </a:r>
          </a:p>
          <a:p>
            <a:pPr algn="ctr">
              <a:defRPr/>
            </a:pPr>
            <a:r>
              <a:rPr lang="en-US" sz="2400" b="1" dirty="0">
                <a:ln w="0"/>
                <a:solidFill>
                  <a:srgbClr val="FFFF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(REG.NO: A20MCS08 )</a:t>
            </a:r>
          </a:p>
        </p:txBody>
      </p:sp>
      <p:sp>
        <p:nvSpPr>
          <p:cNvPr id="8" name="TextBox 7">
            <a:extLst>
              <a:ext uri="{FF2B5EF4-FFF2-40B4-BE49-F238E27FC236}">
                <a16:creationId xmlns:a16="http://schemas.microsoft.com/office/drawing/2014/main" id="{9D8A9F9C-693A-4ECF-AA92-538ED0279724}"/>
              </a:ext>
            </a:extLst>
          </p:cNvPr>
          <p:cNvSpPr txBox="1"/>
          <p:nvPr/>
        </p:nvSpPr>
        <p:spPr>
          <a:xfrm>
            <a:off x="1523999" y="4002088"/>
            <a:ext cx="9541179" cy="1698094"/>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Verdana" pitchFamily="34" charset="0"/>
                <a:cs typeface="Times New Roman" panose="02020603050405020304" pitchFamily="18" charset="0"/>
              </a:rPr>
              <a:t>UNDER THE ABLE GUIDANCE </a:t>
            </a:r>
          </a:p>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Verdana" pitchFamily="34" charset="0"/>
                <a:cs typeface="Times New Roman" panose="02020603050405020304" pitchFamily="18" charset="0"/>
              </a:rPr>
              <a:t>OF </a:t>
            </a:r>
          </a:p>
          <a:p>
            <a:pPr algn="ctr">
              <a:lnSpc>
                <a:spcPct val="107000"/>
              </a:lnSpc>
              <a:spcAft>
                <a:spcPts val="800"/>
              </a:spcAft>
              <a:defRPr/>
            </a:pPr>
            <a:r>
              <a:rPr lang="en-IN" sz="2400" b="1" dirty="0" err="1">
                <a:solidFill>
                  <a:srgbClr val="FFFF00"/>
                </a:solidFill>
                <a:latin typeface="Times New Roman" panose="02020603050405020304" pitchFamily="18" charset="0"/>
                <a:ea typeface="Calibri" panose="020F0502020204030204" pitchFamily="34" charset="0"/>
                <a:cs typeface="Times New Roman" panose="02020603050405020304" pitchFamily="18" charset="0"/>
              </a:rPr>
              <a:t>Dr.</a:t>
            </a:r>
            <a:r>
              <a:rPr lang="en-IN" sz="2400" b="1" dirty="0">
                <a:solidFill>
                  <a:srgbClr val="FFFF00"/>
                </a:solidFill>
                <a:latin typeface="Times New Roman" panose="02020603050405020304" pitchFamily="18" charset="0"/>
                <a:ea typeface="Calibri" panose="020F0502020204030204" pitchFamily="34" charset="0"/>
                <a:cs typeface="Times New Roman" panose="02020603050405020304" pitchFamily="18" charset="0"/>
              </a:rPr>
              <a:t> A. VICTORIA ANAND MARY  </a:t>
            </a:r>
            <a:r>
              <a:rPr lang="en-US" sz="2400" b="1" dirty="0">
                <a:solidFill>
                  <a:srgbClr val="FFFF00"/>
                </a:solidFill>
                <a:latin typeface="Times New Roman" panose="02020603050405020304" pitchFamily="18" charset="0"/>
                <a:ea typeface="Calibri" panose="020F0502020204030204" pitchFamily="34" charset="0"/>
                <a:cs typeface="Times New Roman" panose="02020603050405020304" pitchFamily="18" charset="0"/>
              </a:rPr>
              <a:t>M.C.A., M.Phil., B.Ed., SET, Ph.D.,</a:t>
            </a:r>
            <a:endParaRPr lang="en-US" sz="2800" b="1" dirty="0">
              <a:solidFill>
                <a:srgbClr val="FFFF00"/>
              </a:solidFill>
              <a:latin typeface="Times New Roman" panose="02020603050405020304" pitchFamily="18" charset="0"/>
              <a:ea typeface="Calibri" panose="020F0502020204030204" pitchFamily="34" charset="0"/>
              <a:cs typeface="Times New Roman" panose="02020603050405020304" pitchFamily="18" charset="0"/>
            </a:endParaRPr>
          </a:p>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Verdana" pitchFamily="34" charset="0"/>
                <a:cs typeface="Times New Roman" panose="02020603050405020304" pitchFamily="18" charset="0"/>
              </a:rPr>
              <a:t>Assistant. Professor</a:t>
            </a:r>
          </a:p>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ea typeface="Verdana" pitchFamily="34" charset="0"/>
                <a:cs typeface="Times New Roman" panose="02020603050405020304" pitchFamily="18" charset="0"/>
              </a:rPr>
              <a:t>PG and Research Department of Computer Science</a:t>
            </a:r>
          </a:p>
        </p:txBody>
      </p:sp>
      <p:sp>
        <p:nvSpPr>
          <p:cNvPr id="10" name="TextBox 9">
            <a:extLst>
              <a:ext uri="{FF2B5EF4-FFF2-40B4-BE49-F238E27FC236}">
                <a16:creationId xmlns:a16="http://schemas.microsoft.com/office/drawing/2014/main" id="{78E2540C-9786-4999-AC16-3EBF040B146F}"/>
              </a:ext>
            </a:extLst>
          </p:cNvPr>
          <p:cNvSpPr txBox="1"/>
          <p:nvPr/>
        </p:nvSpPr>
        <p:spPr>
          <a:xfrm>
            <a:off x="1524000" y="6489700"/>
            <a:ext cx="9144000" cy="369888"/>
          </a:xfrm>
          <a:prstGeom prst="rect">
            <a:avLst/>
          </a:prstGeom>
        </p:spPr>
        <p:style>
          <a:lnRef idx="2">
            <a:schemeClr val="accent4"/>
          </a:lnRef>
          <a:fillRef idx="1">
            <a:schemeClr val="lt1"/>
          </a:fillRef>
          <a:effectRef idx="0">
            <a:schemeClr val="accent4"/>
          </a:effectRef>
          <a:fontRef idx="minor">
            <a:schemeClr val="dk1"/>
          </a:fontRef>
        </p:style>
        <p:txBody>
          <a:bodyPr>
            <a:spAutoFit/>
          </a:bodyPr>
          <a:lstStyle/>
          <a:p>
            <a:pPr algn="ctr">
              <a:defRPr/>
            </a:pPr>
            <a:r>
              <a:rPr lang="en-US"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St. Joseph's College of Arts and Science (Autonomous), Cuddalore-1</a:t>
            </a:r>
          </a:p>
        </p:txBody>
      </p:sp>
      <p:sp>
        <p:nvSpPr>
          <p:cNvPr id="3078" name="Slide Number Placeholder 1">
            <a:extLst>
              <a:ext uri="{FF2B5EF4-FFF2-40B4-BE49-F238E27FC236}">
                <a16:creationId xmlns:a16="http://schemas.microsoft.com/office/drawing/2014/main" id="{8BC25F34-3418-4003-9816-F46F1FA6EDC8}"/>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4F9EE5D3-596D-4A58-A375-CC27EEB41F9F}" type="slidenum">
              <a:rPr lang="en-US" altLang="en-US" sz="1200">
                <a:solidFill>
                  <a:srgbClr val="898989"/>
                </a:solidFill>
                <a:latin typeface="Times New Roman" panose="02020603050405020304" pitchFamily="18" charset="0"/>
                <a:cs typeface="Times New Roman" panose="02020603050405020304" pitchFamily="18" charset="0"/>
              </a:rPr>
              <a:pPr>
                <a:spcBef>
                  <a:spcPct val="0"/>
                </a:spcBef>
                <a:buFontTx/>
                <a:buNone/>
              </a:pPr>
              <a:t>1</a:t>
            </a:fld>
            <a:endParaRPr lang="en-US" altLang="en-US" sz="1200">
              <a:solidFill>
                <a:srgbClr val="898989"/>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USER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10</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0C83873D-5EF8-4D44-A1F5-D40400C71179}"/>
              </a:ext>
            </a:extLst>
          </p:cNvPr>
          <p:cNvPicPr>
            <a:picLocks noChangeAspect="1"/>
          </p:cNvPicPr>
          <p:nvPr/>
        </p:nvPicPr>
        <p:blipFill>
          <a:blip r:embed="rId2"/>
          <a:stretch>
            <a:fillRect/>
          </a:stretch>
        </p:blipFill>
        <p:spPr>
          <a:xfrm>
            <a:off x="1126821" y="984550"/>
            <a:ext cx="9607545" cy="5401606"/>
          </a:xfrm>
          <a:prstGeom prst="rect">
            <a:avLst/>
          </a:prstGeom>
        </p:spPr>
      </p:pic>
    </p:spTree>
    <p:extLst>
      <p:ext uri="{BB962C8B-B14F-4D97-AF65-F5344CB8AC3E}">
        <p14:creationId xmlns:p14="http://schemas.microsoft.com/office/powerpoint/2010/main" val="2395234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USER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11</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E793725C-3ACF-4A9A-A88B-B8D3AC68F8F6}"/>
              </a:ext>
            </a:extLst>
          </p:cNvPr>
          <p:cNvPicPr>
            <a:picLocks noChangeAspect="1"/>
          </p:cNvPicPr>
          <p:nvPr/>
        </p:nvPicPr>
        <p:blipFill>
          <a:blip r:embed="rId2"/>
          <a:srcRect t="10" b="10"/>
          <a:stretch/>
        </p:blipFill>
        <p:spPr>
          <a:xfrm>
            <a:off x="574268" y="850451"/>
            <a:ext cx="5077725" cy="2854262"/>
          </a:xfrm>
          <a:prstGeom prst="rect">
            <a:avLst/>
          </a:prstGeom>
        </p:spPr>
      </p:pic>
      <p:pic>
        <p:nvPicPr>
          <p:cNvPr id="12" name="Picture 11">
            <a:extLst>
              <a:ext uri="{FF2B5EF4-FFF2-40B4-BE49-F238E27FC236}">
                <a16:creationId xmlns:a16="http://schemas.microsoft.com/office/drawing/2014/main" id="{C28955E3-81A5-47B3-8C1D-07ADE43991C4}"/>
              </a:ext>
            </a:extLst>
          </p:cNvPr>
          <p:cNvPicPr>
            <a:picLocks noChangeAspect="1"/>
          </p:cNvPicPr>
          <p:nvPr/>
        </p:nvPicPr>
        <p:blipFill>
          <a:blip r:embed="rId3"/>
          <a:srcRect t="10" b="10"/>
          <a:stretch/>
        </p:blipFill>
        <p:spPr>
          <a:xfrm>
            <a:off x="6367611" y="3869704"/>
            <a:ext cx="5077725" cy="2854262"/>
          </a:xfrm>
          <a:prstGeom prst="rect">
            <a:avLst/>
          </a:prstGeom>
        </p:spPr>
      </p:pic>
      <p:pic>
        <p:nvPicPr>
          <p:cNvPr id="13" name="Picture 12">
            <a:extLst>
              <a:ext uri="{FF2B5EF4-FFF2-40B4-BE49-F238E27FC236}">
                <a16:creationId xmlns:a16="http://schemas.microsoft.com/office/drawing/2014/main" id="{4D5508EA-9A18-422F-956F-B2DFD8185815}"/>
              </a:ext>
            </a:extLst>
          </p:cNvPr>
          <p:cNvPicPr>
            <a:picLocks noChangeAspect="1"/>
          </p:cNvPicPr>
          <p:nvPr/>
        </p:nvPicPr>
        <p:blipFill>
          <a:blip r:embed="rId4"/>
          <a:srcRect t="10" b="10"/>
          <a:stretch/>
        </p:blipFill>
        <p:spPr>
          <a:xfrm>
            <a:off x="6367611" y="849657"/>
            <a:ext cx="5077725" cy="2854262"/>
          </a:xfrm>
          <a:prstGeom prst="rect">
            <a:avLst/>
          </a:prstGeom>
        </p:spPr>
      </p:pic>
      <p:pic>
        <p:nvPicPr>
          <p:cNvPr id="14" name="Picture 13">
            <a:extLst>
              <a:ext uri="{FF2B5EF4-FFF2-40B4-BE49-F238E27FC236}">
                <a16:creationId xmlns:a16="http://schemas.microsoft.com/office/drawing/2014/main" id="{35C75D47-2A0A-4B7F-81D0-8B612A082D2D}"/>
              </a:ext>
            </a:extLst>
          </p:cNvPr>
          <p:cNvPicPr>
            <a:picLocks noChangeAspect="1"/>
          </p:cNvPicPr>
          <p:nvPr/>
        </p:nvPicPr>
        <p:blipFill>
          <a:blip r:embed="rId5"/>
          <a:srcRect t="10" b="10"/>
          <a:stretch/>
        </p:blipFill>
        <p:spPr>
          <a:xfrm>
            <a:off x="574268" y="3869704"/>
            <a:ext cx="5077725" cy="2854262"/>
          </a:xfrm>
          <a:prstGeom prst="rect">
            <a:avLst/>
          </a:prstGeom>
        </p:spPr>
      </p:pic>
    </p:spTree>
    <p:extLst>
      <p:ext uri="{BB962C8B-B14F-4D97-AF65-F5344CB8AC3E}">
        <p14:creationId xmlns:p14="http://schemas.microsoft.com/office/powerpoint/2010/main" val="861129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2E0F54-664F-47B8-8C88-9B78AD9E7C48}"/>
              </a:ext>
            </a:extLst>
          </p:cNvPr>
          <p:cNvSpPr/>
          <p:nvPr/>
        </p:nvSpPr>
        <p:spPr>
          <a:xfrm>
            <a:off x="3048000" y="253731"/>
            <a:ext cx="6135688" cy="646331"/>
          </a:xfrm>
          <a:prstGeom prst="rect">
            <a:avLst/>
          </a:prstGeom>
          <a:noFill/>
        </p:spPr>
        <p:txBody>
          <a:bodyPr>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DATABASE DESCRIPTION</a:t>
            </a:r>
          </a:p>
        </p:txBody>
      </p:sp>
      <p:grpSp>
        <p:nvGrpSpPr>
          <p:cNvPr id="9219" name="Group 4">
            <a:extLst>
              <a:ext uri="{FF2B5EF4-FFF2-40B4-BE49-F238E27FC236}">
                <a16:creationId xmlns:a16="http://schemas.microsoft.com/office/drawing/2014/main" id="{F0988D4A-E802-4FD8-8548-58BB46022B63}"/>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7F07DEE4-FD71-4EA9-9022-0F0335A17639}"/>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17C2F1AA-1727-4686-B79D-486DEAAA8E87}"/>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graphicFrame>
        <p:nvGraphicFramePr>
          <p:cNvPr id="4" name="Table 4">
            <a:extLst>
              <a:ext uri="{FF2B5EF4-FFF2-40B4-BE49-F238E27FC236}">
                <a16:creationId xmlns:a16="http://schemas.microsoft.com/office/drawing/2014/main" id="{B06172C3-DC25-418E-802F-D0C7AE8EBF96}"/>
              </a:ext>
            </a:extLst>
          </p:cNvPr>
          <p:cNvGraphicFramePr>
            <a:graphicFrameLocks noGrp="1"/>
          </p:cNvGraphicFramePr>
          <p:nvPr>
            <p:extLst>
              <p:ext uri="{D42A27DB-BD31-4B8C-83A1-F6EECF244321}">
                <p14:modId xmlns:p14="http://schemas.microsoft.com/office/powerpoint/2010/main" val="531798804"/>
              </p:ext>
            </p:extLst>
          </p:nvPr>
        </p:nvGraphicFramePr>
        <p:xfrm>
          <a:off x="2849218" y="1397001"/>
          <a:ext cx="5473148" cy="395718"/>
        </p:xfrm>
        <a:graphic>
          <a:graphicData uri="http://schemas.openxmlformats.org/drawingml/2006/table">
            <a:tbl>
              <a:tblPr firstRow="1" bandRow="1">
                <a:tableStyleId>{F5AB1C69-6EDB-4FF4-983F-18BD219EF322}</a:tableStyleId>
              </a:tblPr>
              <a:tblGrid>
                <a:gridCol w="2663686">
                  <a:extLst>
                    <a:ext uri="{9D8B030D-6E8A-4147-A177-3AD203B41FA5}">
                      <a16:colId xmlns:a16="http://schemas.microsoft.com/office/drawing/2014/main" val="20000"/>
                    </a:ext>
                  </a:extLst>
                </a:gridCol>
                <a:gridCol w="2809462">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DATABASE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2000" dirty="0">
                          <a:solidFill>
                            <a:schemeClr val="bg1"/>
                          </a:solidFill>
                          <a:latin typeface="Times New Roman" panose="02020603050405020304" pitchFamily="18" charset="0"/>
                          <a:cs typeface="Times New Roman" panose="02020603050405020304" pitchFamily="18" charset="0"/>
                        </a:rPr>
                        <a:t>EMS</a:t>
                      </a: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5" name="Table 7">
            <a:extLst>
              <a:ext uri="{FF2B5EF4-FFF2-40B4-BE49-F238E27FC236}">
                <a16:creationId xmlns:a16="http://schemas.microsoft.com/office/drawing/2014/main" id="{DCEDF332-95FA-47DA-834E-ECEA74F738C8}"/>
              </a:ext>
            </a:extLst>
          </p:cNvPr>
          <p:cNvGraphicFramePr>
            <a:graphicFrameLocks noGrp="1"/>
          </p:cNvGraphicFramePr>
          <p:nvPr>
            <p:extLst>
              <p:ext uri="{D42A27DB-BD31-4B8C-83A1-F6EECF244321}">
                <p14:modId xmlns:p14="http://schemas.microsoft.com/office/powerpoint/2010/main" val="3607442920"/>
              </p:ext>
            </p:extLst>
          </p:nvPr>
        </p:nvGraphicFramePr>
        <p:xfrm>
          <a:off x="2570922" y="2773680"/>
          <a:ext cx="6480242" cy="1857664"/>
        </p:xfrm>
        <a:graphic>
          <a:graphicData uri="http://schemas.openxmlformats.org/drawingml/2006/table">
            <a:tbl>
              <a:tblPr firstRow="1" bandRow="1">
                <a:tableStyleId>{93296810-A885-4BE3-A3E7-6D5BEEA58F35}</a:tableStyleId>
              </a:tblPr>
              <a:tblGrid>
                <a:gridCol w="3240121">
                  <a:extLst>
                    <a:ext uri="{9D8B030D-6E8A-4147-A177-3AD203B41FA5}">
                      <a16:colId xmlns:a16="http://schemas.microsoft.com/office/drawing/2014/main" val="20000"/>
                    </a:ext>
                  </a:extLst>
                </a:gridCol>
                <a:gridCol w="3240121">
                  <a:extLst>
                    <a:ext uri="{9D8B030D-6E8A-4147-A177-3AD203B41FA5}">
                      <a16:colId xmlns:a16="http://schemas.microsoft.com/office/drawing/2014/main" val="20001"/>
                    </a:ext>
                  </a:extLst>
                </a:gridCol>
              </a:tblGrid>
              <a:tr h="464416">
                <a:tc>
                  <a:txBody>
                    <a:bodyPr/>
                    <a:lstStyle/>
                    <a:p>
                      <a:pPr algn="ctr"/>
                      <a:r>
                        <a:rPr lang="en-US" dirty="0">
                          <a:solidFill>
                            <a:schemeClr val="bg1"/>
                          </a:solidFill>
                          <a:latin typeface="Times New Roman" panose="02020603050405020304" pitchFamily="18" charset="0"/>
                          <a:cs typeface="Times New Roman" panose="02020603050405020304" pitchFamily="18" charset="0"/>
                        </a:rPr>
                        <a:t>FILED NAME</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DATATYPE</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64416">
                <a:tc>
                  <a:txBody>
                    <a:bodyPr/>
                    <a:lstStyle/>
                    <a:p>
                      <a:pPr algn="ctr"/>
                      <a:r>
                        <a:rPr lang="en-IN" dirty="0">
                          <a:solidFill>
                            <a:schemeClr val="bg1"/>
                          </a:solidFill>
                          <a:latin typeface="Times New Roman" panose="02020603050405020304" pitchFamily="18" charset="0"/>
                          <a:cs typeface="Times New Roman" panose="02020603050405020304" pitchFamily="18" charset="0"/>
                        </a:rPr>
                        <a:t>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integer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64416">
                <a:tc>
                  <a:txBody>
                    <a:bodyPr/>
                    <a:lstStyle/>
                    <a:p>
                      <a:pPr algn="ctr"/>
                      <a:r>
                        <a:rPr lang="en-IN" dirty="0">
                          <a:solidFill>
                            <a:schemeClr val="bg1"/>
                          </a:solidFill>
                          <a:latin typeface="Times New Roman" panose="02020603050405020304" pitchFamily="18" charset="0"/>
                          <a:cs typeface="Times New Roman" panose="02020603050405020304" pitchFamily="18" charset="0"/>
                        </a:rPr>
                        <a:t>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64416">
                <a:tc>
                  <a:txBody>
                    <a:bodyPr/>
                    <a:lstStyle/>
                    <a:p>
                      <a:pPr algn="ctr"/>
                      <a:r>
                        <a:rPr lang="en-IN" dirty="0">
                          <a:solidFill>
                            <a:schemeClr val="bg1"/>
                          </a:solidFill>
                          <a:latin typeface="Times New Roman" panose="02020603050405020304" pitchFamily="18" charset="0"/>
                          <a:cs typeface="Times New Roman" panose="02020603050405020304" pitchFamily="18" charset="0"/>
                        </a:rPr>
                        <a:t>password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varchar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graphicFrame>
        <p:nvGraphicFramePr>
          <p:cNvPr id="8" name="Table 7">
            <a:extLst>
              <a:ext uri="{FF2B5EF4-FFF2-40B4-BE49-F238E27FC236}">
                <a16:creationId xmlns:a16="http://schemas.microsoft.com/office/drawing/2014/main" id="{DC7B6BB2-E940-4613-8F09-1D677C34F578}"/>
              </a:ext>
            </a:extLst>
          </p:cNvPr>
          <p:cNvGraphicFramePr>
            <a:graphicFrameLocks noGrp="1"/>
          </p:cNvGraphicFramePr>
          <p:nvPr>
            <p:extLst>
              <p:ext uri="{D42A27DB-BD31-4B8C-83A1-F6EECF244321}">
                <p14:modId xmlns:p14="http://schemas.microsoft.com/office/powerpoint/2010/main" val="860103797"/>
              </p:ext>
            </p:extLst>
          </p:nvPr>
        </p:nvGraphicFramePr>
        <p:xfrm>
          <a:off x="3962400" y="2377962"/>
          <a:ext cx="3816626" cy="395718"/>
        </p:xfrm>
        <a:graphic>
          <a:graphicData uri="http://schemas.openxmlformats.org/drawingml/2006/table">
            <a:tbl>
              <a:tblPr firstRow="1" bandRow="1">
                <a:tableStyleId>{7DF18680-E054-41AD-8BC1-D1AEF772440D}</a:tableStyleId>
              </a:tblPr>
              <a:tblGrid>
                <a:gridCol w="1954858">
                  <a:extLst>
                    <a:ext uri="{9D8B030D-6E8A-4147-A177-3AD203B41FA5}">
                      <a16:colId xmlns:a16="http://schemas.microsoft.com/office/drawing/2014/main" val="20000"/>
                    </a:ext>
                  </a:extLst>
                </a:gridCol>
                <a:gridCol w="1861768">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TABLE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000" dirty="0">
                          <a:solidFill>
                            <a:schemeClr val="bg1"/>
                          </a:solidFill>
                          <a:latin typeface="Times New Roman" panose="02020603050405020304" pitchFamily="18" charset="0"/>
                          <a:cs typeface="Times New Roman" panose="02020603050405020304" pitchFamily="18" charset="0"/>
                        </a:rPr>
                        <a:t>ALOGIN</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9256" name="Slide Number Placeholder 1">
            <a:extLst>
              <a:ext uri="{FF2B5EF4-FFF2-40B4-BE49-F238E27FC236}">
                <a16:creationId xmlns:a16="http://schemas.microsoft.com/office/drawing/2014/main" id="{D37BCD8E-9B0F-4DAE-B317-708121BC2AFD}"/>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6A41A350-B376-469D-873A-487584FF5B59}" type="slidenum">
              <a:rPr lang="en-US" altLang="en-US" sz="1200">
                <a:solidFill>
                  <a:srgbClr val="898989"/>
                </a:solidFill>
              </a:rPr>
              <a:pPr>
                <a:spcBef>
                  <a:spcPct val="0"/>
                </a:spcBef>
                <a:buFontTx/>
                <a:buNone/>
              </a:pPr>
              <a:t>12</a:t>
            </a:fld>
            <a:endParaRPr lang="en-US" altLang="en-US" sz="1200">
              <a:solidFill>
                <a:srgbClr val="89898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10DFCBF-62FA-4262-B088-1298FC1A1760}"/>
              </a:ext>
            </a:extLst>
          </p:cNvPr>
          <p:cNvSpPr/>
          <p:nvPr/>
        </p:nvSpPr>
        <p:spPr>
          <a:xfrm>
            <a:off x="3048000" y="211489"/>
            <a:ext cx="6135688" cy="646331"/>
          </a:xfrm>
          <a:prstGeom prst="rect">
            <a:avLst/>
          </a:prstGeom>
          <a:noFill/>
        </p:spPr>
        <p:txBody>
          <a:bodyPr>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DATABASE DESCRIPTION</a:t>
            </a:r>
          </a:p>
        </p:txBody>
      </p:sp>
      <p:grpSp>
        <p:nvGrpSpPr>
          <p:cNvPr id="10243" name="Group 4">
            <a:extLst>
              <a:ext uri="{FF2B5EF4-FFF2-40B4-BE49-F238E27FC236}">
                <a16:creationId xmlns:a16="http://schemas.microsoft.com/office/drawing/2014/main" id="{1FF70534-F04B-4472-9474-86FA391392AE}"/>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A5C9E229-84DE-46D3-8B5F-A03393E46212}"/>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207B0CB8-D213-4200-A20B-BB6D125061E3}"/>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graphicFrame>
        <p:nvGraphicFramePr>
          <p:cNvPr id="4" name="Table 4">
            <a:extLst>
              <a:ext uri="{FF2B5EF4-FFF2-40B4-BE49-F238E27FC236}">
                <a16:creationId xmlns:a16="http://schemas.microsoft.com/office/drawing/2014/main" id="{BDDD4043-834A-44EF-990D-8F84E9DBC200}"/>
              </a:ext>
            </a:extLst>
          </p:cNvPr>
          <p:cNvGraphicFramePr>
            <a:graphicFrameLocks noGrp="1"/>
          </p:cNvGraphicFramePr>
          <p:nvPr>
            <p:extLst>
              <p:ext uri="{D42A27DB-BD31-4B8C-83A1-F6EECF244321}">
                <p14:modId xmlns:p14="http://schemas.microsoft.com/office/powerpoint/2010/main" val="1310136983"/>
              </p:ext>
            </p:extLst>
          </p:nvPr>
        </p:nvGraphicFramePr>
        <p:xfrm>
          <a:off x="3311387" y="1322018"/>
          <a:ext cx="5367131" cy="395718"/>
        </p:xfrm>
        <a:graphic>
          <a:graphicData uri="http://schemas.openxmlformats.org/drawingml/2006/table">
            <a:tbl>
              <a:tblPr firstRow="1" bandRow="1">
                <a:tableStyleId>{F5AB1C69-6EDB-4FF4-983F-18BD219EF322}</a:tableStyleId>
              </a:tblPr>
              <a:tblGrid>
                <a:gridCol w="2612140">
                  <a:extLst>
                    <a:ext uri="{9D8B030D-6E8A-4147-A177-3AD203B41FA5}">
                      <a16:colId xmlns:a16="http://schemas.microsoft.com/office/drawing/2014/main" val="20000"/>
                    </a:ext>
                  </a:extLst>
                </a:gridCol>
                <a:gridCol w="2754991">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DATABASE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2000" dirty="0">
                          <a:solidFill>
                            <a:schemeClr val="bg1"/>
                          </a:solidFill>
                          <a:latin typeface="Times New Roman" panose="02020603050405020304" pitchFamily="18" charset="0"/>
                          <a:cs typeface="Times New Roman" panose="02020603050405020304" pitchFamily="18" charset="0"/>
                        </a:rPr>
                        <a:t>EMS</a:t>
                      </a: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5" name="Table 7">
            <a:extLst>
              <a:ext uri="{FF2B5EF4-FFF2-40B4-BE49-F238E27FC236}">
                <a16:creationId xmlns:a16="http://schemas.microsoft.com/office/drawing/2014/main" id="{1B17F13E-9D73-4CB3-9257-2EFB02B635ED}"/>
              </a:ext>
            </a:extLst>
          </p:cNvPr>
          <p:cNvGraphicFramePr>
            <a:graphicFrameLocks noGrp="1"/>
          </p:cNvGraphicFramePr>
          <p:nvPr>
            <p:extLst>
              <p:ext uri="{D42A27DB-BD31-4B8C-83A1-F6EECF244321}">
                <p14:modId xmlns:p14="http://schemas.microsoft.com/office/powerpoint/2010/main" val="3418031172"/>
              </p:ext>
            </p:extLst>
          </p:nvPr>
        </p:nvGraphicFramePr>
        <p:xfrm>
          <a:off x="2835965" y="2593736"/>
          <a:ext cx="6096000" cy="4079878"/>
        </p:xfrm>
        <a:graphic>
          <a:graphicData uri="http://schemas.openxmlformats.org/drawingml/2006/table">
            <a:tbl>
              <a:tblPr firstRow="1" bandRow="1">
                <a:tableStyleId>{93296810-A885-4BE3-A3E7-6D5BEEA58F35}</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370898">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FILED NAME</a:t>
                      </a:r>
                      <a:endParaRPr lang="en-IN" sz="1800" dirty="0">
                        <a:solidFill>
                          <a:schemeClr val="bg1"/>
                        </a:solidFill>
                        <a:latin typeface="Times New Roman" panose="02020603050405020304" pitchFamily="18" charset="0"/>
                        <a:cs typeface="Times New Roman" panose="02020603050405020304" pitchFamily="18" charset="0"/>
                      </a:endParaRP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DATATYPE</a:t>
                      </a:r>
                      <a:endParaRPr lang="en-IN" sz="1800" dirty="0">
                        <a:solidFill>
                          <a:schemeClr val="bg1"/>
                        </a:solidFill>
                        <a:latin typeface="Times New Roman" panose="02020603050405020304" pitchFamily="18" charset="0"/>
                        <a:cs typeface="Times New Roman" panose="02020603050405020304" pitchFamily="18" charset="0"/>
                      </a:endParaRP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Id</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integer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370898">
                <a:tc>
                  <a:txBody>
                    <a:bodyPr/>
                    <a:lstStyle/>
                    <a:p>
                      <a:pPr algn="ctr"/>
                      <a:r>
                        <a:rPr lang="en-IN" sz="1800" dirty="0" err="1">
                          <a:solidFill>
                            <a:schemeClr val="bg1"/>
                          </a:solidFill>
                          <a:latin typeface="Times New Roman" panose="02020603050405020304" pitchFamily="18" charset="0"/>
                          <a:cs typeface="Times New Roman" panose="02020603050405020304" pitchFamily="18" charset="0"/>
                        </a:rPr>
                        <a:t>Firstname</a:t>
                      </a:r>
                      <a:endParaRPr lang="en-IN" sz="1800" dirty="0">
                        <a:solidFill>
                          <a:schemeClr val="bg1"/>
                        </a:solidFill>
                        <a:latin typeface="Times New Roman" panose="02020603050405020304" pitchFamily="18" charset="0"/>
                        <a:cs typeface="Times New Roman" panose="02020603050405020304" pitchFamily="18" charset="0"/>
                      </a:endParaRP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370898">
                <a:tc>
                  <a:txBody>
                    <a:bodyPr/>
                    <a:lstStyle/>
                    <a:p>
                      <a:pPr algn="ctr"/>
                      <a:r>
                        <a:rPr lang="en-IN" sz="1800" dirty="0" err="1">
                          <a:solidFill>
                            <a:schemeClr val="bg1"/>
                          </a:solidFill>
                          <a:latin typeface="Times New Roman" panose="02020603050405020304" pitchFamily="18" charset="0"/>
                          <a:cs typeface="Times New Roman" panose="02020603050405020304" pitchFamily="18" charset="0"/>
                        </a:rPr>
                        <a:t>Lastname</a:t>
                      </a:r>
                      <a:endParaRPr lang="en-IN" sz="1800" dirty="0">
                        <a:solidFill>
                          <a:schemeClr val="bg1"/>
                        </a:solidFill>
                        <a:latin typeface="Times New Roman" panose="02020603050405020304" pitchFamily="18" charset="0"/>
                        <a:cs typeface="Times New Roman" panose="02020603050405020304" pitchFamily="18" charset="0"/>
                      </a:endParaRP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email</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Password </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Text </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5"/>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Birthday </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Date</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6"/>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Gender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 </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7"/>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Contact</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Integer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8"/>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Address </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9"/>
                  </a:ext>
                </a:extLst>
              </a:tr>
              <a:tr h="370898">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Degree</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1800" dirty="0">
                          <a:solidFill>
                            <a:schemeClr val="bg1"/>
                          </a:solidFill>
                          <a:latin typeface="Times New Roman" panose="02020603050405020304" pitchFamily="18" charset="0"/>
                          <a:cs typeface="Times New Roman" panose="02020603050405020304" pitchFamily="18" charset="0"/>
                        </a:rPr>
                        <a:t>Varchar</a:t>
                      </a:r>
                    </a:p>
                  </a:txBody>
                  <a:tcPr marT="45727" marB="457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10"/>
                  </a:ext>
                </a:extLst>
              </a:tr>
            </a:tbl>
          </a:graphicData>
        </a:graphic>
      </p:graphicFrame>
      <p:graphicFrame>
        <p:nvGraphicFramePr>
          <p:cNvPr id="8" name="Table 7">
            <a:extLst>
              <a:ext uri="{FF2B5EF4-FFF2-40B4-BE49-F238E27FC236}">
                <a16:creationId xmlns:a16="http://schemas.microsoft.com/office/drawing/2014/main" id="{B653E896-D591-4C9A-A31B-F18388939BF8}"/>
              </a:ext>
            </a:extLst>
          </p:cNvPr>
          <p:cNvGraphicFramePr>
            <a:graphicFrameLocks noGrp="1"/>
          </p:cNvGraphicFramePr>
          <p:nvPr>
            <p:extLst>
              <p:ext uri="{D42A27DB-BD31-4B8C-83A1-F6EECF244321}">
                <p14:modId xmlns:p14="http://schemas.microsoft.com/office/powerpoint/2010/main" val="4135997614"/>
              </p:ext>
            </p:extLst>
          </p:nvPr>
        </p:nvGraphicFramePr>
        <p:xfrm>
          <a:off x="3882886" y="2198018"/>
          <a:ext cx="3710610" cy="395718"/>
        </p:xfrm>
        <a:graphic>
          <a:graphicData uri="http://schemas.openxmlformats.org/drawingml/2006/table">
            <a:tbl>
              <a:tblPr firstRow="1" bandRow="1">
                <a:tableStyleId>{7DF18680-E054-41AD-8BC1-D1AEF772440D}</a:tableStyleId>
              </a:tblPr>
              <a:tblGrid>
                <a:gridCol w="1900557">
                  <a:extLst>
                    <a:ext uri="{9D8B030D-6E8A-4147-A177-3AD203B41FA5}">
                      <a16:colId xmlns:a16="http://schemas.microsoft.com/office/drawing/2014/main" val="20000"/>
                    </a:ext>
                  </a:extLst>
                </a:gridCol>
                <a:gridCol w="1810053">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TABLE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2000" dirty="0">
                          <a:solidFill>
                            <a:schemeClr val="bg1"/>
                          </a:solidFill>
                          <a:latin typeface="Times New Roman" panose="02020603050405020304" pitchFamily="18" charset="0"/>
                          <a:cs typeface="Times New Roman" panose="02020603050405020304" pitchFamily="18" charset="0"/>
                        </a:rPr>
                        <a:t>EMPLOYEE</a:t>
                      </a: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0298" name="Slide Number Placeholder 1">
            <a:extLst>
              <a:ext uri="{FF2B5EF4-FFF2-40B4-BE49-F238E27FC236}">
                <a16:creationId xmlns:a16="http://schemas.microsoft.com/office/drawing/2014/main" id="{F1BC9C8B-5C9B-40C5-A7CC-47EB9D4362CF}"/>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5CD0625A-87D3-47BC-85D4-B87884F60755}" type="slidenum">
              <a:rPr lang="en-US" altLang="en-US" sz="1200">
                <a:solidFill>
                  <a:srgbClr val="898989"/>
                </a:solidFill>
              </a:rPr>
              <a:pPr>
                <a:spcBef>
                  <a:spcPct val="0"/>
                </a:spcBef>
                <a:buFontTx/>
                <a:buNone/>
              </a:pPr>
              <a:t>13</a:t>
            </a:fld>
            <a:endParaRPr lang="en-US" altLang="en-US" sz="1200">
              <a:solidFill>
                <a:srgbClr val="89898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B914AAB-6FEC-4ED2-A115-F9533573DFDC}"/>
              </a:ext>
            </a:extLst>
          </p:cNvPr>
          <p:cNvSpPr/>
          <p:nvPr/>
        </p:nvSpPr>
        <p:spPr>
          <a:xfrm>
            <a:off x="3048000" y="171398"/>
            <a:ext cx="6135688" cy="646331"/>
          </a:xfrm>
          <a:prstGeom prst="rect">
            <a:avLst/>
          </a:prstGeom>
          <a:noFill/>
        </p:spPr>
        <p:txBody>
          <a:bodyPr>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DATABASE DESCRIPTION</a:t>
            </a:r>
          </a:p>
        </p:txBody>
      </p:sp>
      <p:grpSp>
        <p:nvGrpSpPr>
          <p:cNvPr id="11267" name="Group 4">
            <a:extLst>
              <a:ext uri="{FF2B5EF4-FFF2-40B4-BE49-F238E27FC236}">
                <a16:creationId xmlns:a16="http://schemas.microsoft.com/office/drawing/2014/main" id="{332D9CF4-7F4D-4430-BB68-390D03327744}"/>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1D97D2EB-EE98-4367-B30B-A1E5313FB22E}"/>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52A68BDA-DAB7-4EF8-BDB1-8ACBB84018E6}"/>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graphicFrame>
        <p:nvGraphicFramePr>
          <p:cNvPr id="4" name="Table 4">
            <a:extLst>
              <a:ext uri="{FF2B5EF4-FFF2-40B4-BE49-F238E27FC236}">
                <a16:creationId xmlns:a16="http://schemas.microsoft.com/office/drawing/2014/main" id="{22B66133-FC03-4E01-9B88-4EE939DD9D9C}"/>
              </a:ext>
            </a:extLst>
          </p:cNvPr>
          <p:cNvGraphicFramePr>
            <a:graphicFrameLocks noGrp="1"/>
          </p:cNvGraphicFramePr>
          <p:nvPr>
            <p:extLst>
              <p:ext uri="{D42A27DB-BD31-4B8C-83A1-F6EECF244321}">
                <p14:modId xmlns:p14="http://schemas.microsoft.com/office/powerpoint/2010/main" val="2168773483"/>
              </p:ext>
            </p:extLst>
          </p:nvPr>
        </p:nvGraphicFramePr>
        <p:xfrm>
          <a:off x="3048000" y="1397001"/>
          <a:ext cx="5155096" cy="395718"/>
        </p:xfrm>
        <a:graphic>
          <a:graphicData uri="http://schemas.openxmlformats.org/drawingml/2006/table">
            <a:tbl>
              <a:tblPr firstRow="1" bandRow="1">
                <a:tableStyleId>{F5AB1C69-6EDB-4FF4-983F-18BD219EF322}</a:tableStyleId>
              </a:tblPr>
              <a:tblGrid>
                <a:gridCol w="2504661">
                  <a:extLst>
                    <a:ext uri="{9D8B030D-6E8A-4147-A177-3AD203B41FA5}">
                      <a16:colId xmlns:a16="http://schemas.microsoft.com/office/drawing/2014/main" val="20000"/>
                    </a:ext>
                  </a:extLst>
                </a:gridCol>
                <a:gridCol w="2650435">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DATABASE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sz="2000" dirty="0">
                          <a:solidFill>
                            <a:schemeClr val="bg1"/>
                          </a:solidFill>
                          <a:latin typeface="Times New Roman" panose="02020603050405020304" pitchFamily="18" charset="0"/>
                          <a:cs typeface="Times New Roman" panose="02020603050405020304" pitchFamily="18" charset="0"/>
                        </a:rPr>
                        <a:t>EMS</a:t>
                      </a: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10000"/>
                  </a:ext>
                </a:extLst>
              </a:tr>
            </a:tbl>
          </a:graphicData>
        </a:graphic>
      </p:graphicFrame>
      <p:graphicFrame>
        <p:nvGraphicFramePr>
          <p:cNvPr id="5" name="Table 7">
            <a:extLst>
              <a:ext uri="{FF2B5EF4-FFF2-40B4-BE49-F238E27FC236}">
                <a16:creationId xmlns:a16="http://schemas.microsoft.com/office/drawing/2014/main" id="{688E831B-6BBC-4E5B-9E97-F55A23F19723}"/>
              </a:ext>
            </a:extLst>
          </p:cNvPr>
          <p:cNvGraphicFramePr>
            <a:graphicFrameLocks noGrp="1"/>
          </p:cNvGraphicFramePr>
          <p:nvPr>
            <p:extLst>
              <p:ext uri="{D42A27DB-BD31-4B8C-83A1-F6EECF244321}">
                <p14:modId xmlns:p14="http://schemas.microsoft.com/office/powerpoint/2010/main" val="1284218137"/>
              </p:ext>
            </p:extLst>
          </p:nvPr>
        </p:nvGraphicFramePr>
        <p:xfrm>
          <a:off x="3048000" y="2743199"/>
          <a:ext cx="5777948" cy="2080590"/>
        </p:xfrm>
        <a:graphic>
          <a:graphicData uri="http://schemas.openxmlformats.org/drawingml/2006/table">
            <a:tbl>
              <a:tblPr firstRow="1" bandRow="1">
                <a:tableStyleId>{93296810-A885-4BE3-A3E7-6D5BEEA58F35}</a:tableStyleId>
              </a:tblPr>
              <a:tblGrid>
                <a:gridCol w="2725684">
                  <a:extLst>
                    <a:ext uri="{9D8B030D-6E8A-4147-A177-3AD203B41FA5}">
                      <a16:colId xmlns:a16="http://schemas.microsoft.com/office/drawing/2014/main" val="20000"/>
                    </a:ext>
                  </a:extLst>
                </a:gridCol>
                <a:gridCol w="3052264">
                  <a:extLst>
                    <a:ext uri="{9D8B030D-6E8A-4147-A177-3AD203B41FA5}">
                      <a16:colId xmlns:a16="http://schemas.microsoft.com/office/drawing/2014/main" val="20001"/>
                    </a:ext>
                  </a:extLst>
                </a:gridCol>
              </a:tblGrid>
              <a:tr h="416118">
                <a:tc>
                  <a:txBody>
                    <a:bodyPr/>
                    <a:lstStyle/>
                    <a:p>
                      <a:pPr algn="ctr"/>
                      <a:r>
                        <a:rPr lang="en-US" dirty="0">
                          <a:solidFill>
                            <a:schemeClr val="bg1"/>
                          </a:solidFill>
                          <a:latin typeface="Times New Roman" panose="02020603050405020304" pitchFamily="18" charset="0"/>
                          <a:cs typeface="Times New Roman" panose="02020603050405020304" pitchFamily="18" charset="0"/>
                        </a:rPr>
                        <a:t>FILED NAME</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DATATYPE</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416118">
                <a:tc>
                  <a:txBody>
                    <a:bodyPr/>
                    <a:lstStyle/>
                    <a:p>
                      <a:pPr algn="ctr"/>
                      <a:r>
                        <a:rPr lang="en-IN" dirty="0">
                          <a:solidFill>
                            <a:schemeClr val="bg1"/>
                          </a:solidFill>
                          <a:latin typeface="Times New Roman" panose="02020603050405020304" pitchFamily="18" charset="0"/>
                          <a:cs typeface="Times New Roman" panose="02020603050405020304" pitchFamily="18" charset="0"/>
                        </a:rPr>
                        <a:t>Id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Integer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416118">
                <a:tc>
                  <a:txBody>
                    <a:bodyPr/>
                    <a:lstStyle/>
                    <a:p>
                      <a:pPr algn="ctr"/>
                      <a:r>
                        <a:rPr lang="en-IN" dirty="0">
                          <a:solidFill>
                            <a:schemeClr val="bg1"/>
                          </a:solidFill>
                          <a:latin typeface="Times New Roman" panose="02020603050405020304" pitchFamily="18" charset="0"/>
                          <a:cs typeface="Times New Roman" panose="02020603050405020304" pitchFamily="18" charset="0"/>
                        </a:rPr>
                        <a:t>Base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Integer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416118">
                <a:tc>
                  <a:txBody>
                    <a:bodyPr/>
                    <a:lstStyle/>
                    <a:p>
                      <a:pPr algn="ctr"/>
                      <a:r>
                        <a:rPr lang="en-IN" dirty="0">
                          <a:solidFill>
                            <a:schemeClr val="bg1"/>
                          </a:solidFill>
                          <a:latin typeface="Times New Roman" panose="02020603050405020304" pitchFamily="18" charset="0"/>
                          <a:cs typeface="Times New Roman" panose="02020603050405020304" pitchFamily="18" charset="0"/>
                        </a:rPr>
                        <a:t>Bonus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Integer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416118">
                <a:tc>
                  <a:txBody>
                    <a:bodyPr/>
                    <a:lstStyle/>
                    <a:p>
                      <a:pPr algn="ctr"/>
                      <a:r>
                        <a:rPr lang="en-IN" dirty="0">
                          <a:solidFill>
                            <a:schemeClr val="bg1"/>
                          </a:solidFill>
                          <a:latin typeface="Times New Roman" panose="02020603050405020304" pitchFamily="18" charset="0"/>
                          <a:cs typeface="Times New Roman" panose="02020603050405020304" pitchFamily="18" charset="0"/>
                        </a:rPr>
                        <a:t>Total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Integer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graphicFrame>
        <p:nvGraphicFramePr>
          <p:cNvPr id="8" name="Table 7">
            <a:extLst>
              <a:ext uri="{FF2B5EF4-FFF2-40B4-BE49-F238E27FC236}">
                <a16:creationId xmlns:a16="http://schemas.microsoft.com/office/drawing/2014/main" id="{8AABDE30-C36B-4087-84C4-E3C021FBB3EF}"/>
              </a:ext>
            </a:extLst>
          </p:cNvPr>
          <p:cNvGraphicFramePr>
            <a:graphicFrameLocks noGrp="1"/>
          </p:cNvGraphicFramePr>
          <p:nvPr>
            <p:extLst>
              <p:ext uri="{D42A27DB-BD31-4B8C-83A1-F6EECF244321}">
                <p14:modId xmlns:p14="http://schemas.microsoft.com/office/powerpoint/2010/main" val="900438640"/>
              </p:ext>
            </p:extLst>
          </p:nvPr>
        </p:nvGraphicFramePr>
        <p:xfrm>
          <a:off x="4015409" y="2334437"/>
          <a:ext cx="3843130" cy="395718"/>
        </p:xfrm>
        <a:graphic>
          <a:graphicData uri="http://schemas.openxmlformats.org/drawingml/2006/table">
            <a:tbl>
              <a:tblPr firstRow="1" bandRow="1">
                <a:tableStyleId>{7DF18680-E054-41AD-8BC1-D1AEF772440D}</a:tableStyleId>
              </a:tblPr>
              <a:tblGrid>
                <a:gridCol w="1968433">
                  <a:extLst>
                    <a:ext uri="{9D8B030D-6E8A-4147-A177-3AD203B41FA5}">
                      <a16:colId xmlns:a16="http://schemas.microsoft.com/office/drawing/2014/main" val="20000"/>
                    </a:ext>
                  </a:extLst>
                </a:gridCol>
                <a:gridCol w="1874697">
                  <a:extLst>
                    <a:ext uri="{9D8B030D-6E8A-4147-A177-3AD203B41FA5}">
                      <a16:colId xmlns:a16="http://schemas.microsoft.com/office/drawing/2014/main" val="20001"/>
                    </a:ext>
                  </a:extLst>
                </a:gridCol>
              </a:tblGrid>
              <a:tr h="365125">
                <a:tc>
                  <a:txBody>
                    <a:bodyPr/>
                    <a:lstStyle/>
                    <a:p>
                      <a:r>
                        <a:rPr lang="en-US" sz="2000" dirty="0">
                          <a:solidFill>
                            <a:schemeClr val="bg1"/>
                          </a:solidFill>
                          <a:latin typeface="Times New Roman" panose="02020603050405020304" pitchFamily="18" charset="0"/>
                          <a:cs typeface="Times New Roman" panose="02020603050405020304" pitchFamily="18" charset="0"/>
                        </a:rPr>
                        <a:t>TABLE NAME</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000" dirty="0">
                          <a:solidFill>
                            <a:schemeClr val="bg1"/>
                          </a:solidFill>
                          <a:latin typeface="Times New Roman" panose="02020603050405020304" pitchFamily="18" charset="0"/>
                          <a:cs typeface="Times New Roman" panose="02020603050405020304" pitchFamily="18" charset="0"/>
                        </a:rPr>
                        <a:t>SALARY</a:t>
                      </a:r>
                      <a:endParaRPr lang="en-IN" sz="2000" dirty="0">
                        <a:solidFill>
                          <a:schemeClr val="bg1"/>
                        </a:solidFill>
                        <a:latin typeface="Times New Roman" panose="02020603050405020304" pitchFamily="18" charset="0"/>
                        <a:cs typeface="Times New Roman" panose="02020603050405020304" pitchFamily="18" charset="0"/>
                      </a:endParaRPr>
                    </a:p>
                  </a:txBody>
                  <a:tcPr marT="45459" marB="45459">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11304" name="Slide Number Placeholder 1">
            <a:extLst>
              <a:ext uri="{FF2B5EF4-FFF2-40B4-BE49-F238E27FC236}">
                <a16:creationId xmlns:a16="http://schemas.microsoft.com/office/drawing/2014/main" id="{FE13D90D-3A0C-4A30-B9E4-1212529C88CA}"/>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10B02AC-CAC5-4A08-BCF2-67BC82A6E386}" type="slidenum">
              <a:rPr lang="en-US" altLang="en-US" sz="1200">
                <a:solidFill>
                  <a:srgbClr val="898989"/>
                </a:solidFill>
              </a:rPr>
              <a:pPr>
                <a:spcBef>
                  <a:spcPct val="0"/>
                </a:spcBef>
                <a:buFontTx/>
                <a:buNone/>
              </a:pPr>
              <a:t>14</a:t>
            </a:fld>
            <a:endParaRPr lang="en-US" altLang="en-US" sz="1200">
              <a:solidFill>
                <a:srgbClr val="89898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78A662-B7DD-43CB-A69A-E3CF36D8372C}"/>
              </a:ext>
            </a:extLst>
          </p:cNvPr>
          <p:cNvSpPr/>
          <p:nvPr/>
        </p:nvSpPr>
        <p:spPr>
          <a:xfrm>
            <a:off x="2274885" y="60326"/>
            <a:ext cx="7413633" cy="646331"/>
          </a:xfrm>
          <a:prstGeom prst="rect">
            <a:avLst/>
          </a:prstGeom>
          <a:noFill/>
        </p:spPr>
        <p:txBody>
          <a:bodyPr wrap="non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ADVANTAGES OF THE PROJECT</a:t>
            </a:r>
          </a:p>
        </p:txBody>
      </p:sp>
      <p:graphicFrame>
        <p:nvGraphicFramePr>
          <p:cNvPr id="3" name="Diagram 2">
            <a:extLst>
              <a:ext uri="{FF2B5EF4-FFF2-40B4-BE49-F238E27FC236}">
                <a16:creationId xmlns:a16="http://schemas.microsoft.com/office/drawing/2014/main" id="{FEC37740-762E-41D0-8F43-D8357826D7B0}"/>
              </a:ext>
            </a:extLst>
          </p:cNvPr>
          <p:cNvGraphicFramePr/>
          <p:nvPr>
            <p:extLst>
              <p:ext uri="{D42A27DB-BD31-4B8C-83A1-F6EECF244321}">
                <p14:modId xmlns:p14="http://schemas.microsoft.com/office/powerpoint/2010/main" val="457729985"/>
              </p:ext>
            </p:extLst>
          </p:nvPr>
        </p:nvGraphicFramePr>
        <p:xfrm>
          <a:off x="1828800" y="685800"/>
          <a:ext cx="8305800" cy="5867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292" name="Slide Number Placeholder 3">
            <a:extLst>
              <a:ext uri="{FF2B5EF4-FFF2-40B4-BE49-F238E27FC236}">
                <a16:creationId xmlns:a16="http://schemas.microsoft.com/office/drawing/2014/main" id="{CF4D47C4-819E-4BB4-BD4F-CDE6DC783C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B876AFC-7A1E-487B-BA9A-AA7C0AAC7C40}" type="slidenum">
              <a:rPr lang="en-US" altLang="en-US" sz="1200">
                <a:solidFill>
                  <a:srgbClr val="898989"/>
                </a:solidFill>
              </a:rPr>
              <a:pPr>
                <a:spcBef>
                  <a:spcPct val="0"/>
                </a:spcBef>
                <a:buFontTx/>
                <a:buNone/>
              </a:pPr>
              <a:t>15</a:t>
            </a:fld>
            <a:endParaRPr lang="en-US" altLang="en-US" sz="1200">
              <a:solidFill>
                <a:srgbClr val="89898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678A662-B7DD-43CB-A69A-E3CF36D8372C}"/>
              </a:ext>
            </a:extLst>
          </p:cNvPr>
          <p:cNvSpPr/>
          <p:nvPr/>
        </p:nvSpPr>
        <p:spPr>
          <a:xfrm>
            <a:off x="804641" y="-53009"/>
            <a:ext cx="10354118" cy="834524"/>
          </a:xfrm>
          <a:prstGeom prst="rect">
            <a:avLst/>
          </a:prstGeom>
          <a:noFill/>
        </p:spPr>
        <p:txBody>
          <a:bodyPr wrap="none">
            <a:spAutoFit/>
          </a:bodyPr>
          <a:lstStyle/>
          <a:p>
            <a:pPr indent="457200" algn="ctr">
              <a:lnSpc>
                <a:spcPct val="150000"/>
              </a:lnSpc>
              <a:spcAft>
                <a:spcPts val="1000"/>
              </a:spcAft>
              <a:tabLst>
                <a:tab pos="2004060" algn="l"/>
              </a:tabLst>
            </a:pPr>
            <a:r>
              <a:rPr lang="en-US" sz="3600" b="1" dirty="0">
                <a:effectLst/>
                <a:latin typeface="Times New Roman" panose="02020603050405020304" pitchFamily="18" charset="0"/>
                <a:ea typeface="Times New Roman" panose="02020603050405020304" pitchFamily="18" charset="0"/>
              </a:rPr>
              <a:t>CONCLUSION &amp; FUTURE ENHANCEMENTS</a:t>
            </a:r>
            <a:endParaRPr lang="en-US" sz="3600" dirty="0">
              <a:effectLst/>
              <a:latin typeface="Calibri" panose="020F0502020204030204" pitchFamily="34" charset="0"/>
              <a:ea typeface="Calibri" panose="020F0502020204030204" pitchFamily="34" charset="0"/>
            </a:endParaRPr>
          </a:p>
        </p:txBody>
      </p:sp>
      <p:graphicFrame>
        <p:nvGraphicFramePr>
          <p:cNvPr id="3" name="Diagram 2">
            <a:extLst>
              <a:ext uri="{FF2B5EF4-FFF2-40B4-BE49-F238E27FC236}">
                <a16:creationId xmlns:a16="http://schemas.microsoft.com/office/drawing/2014/main" id="{FEC37740-762E-41D0-8F43-D8357826D7B0}"/>
              </a:ext>
            </a:extLst>
          </p:cNvPr>
          <p:cNvGraphicFramePr/>
          <p:nvPr>
            <p:extLst>
              <p:ext uri="{D42A27DB-BD31-4B8C-83A1-F6EECF244321}">
                <p14:modId xmlns:p14="http://schemas.microsoft.com/office/powerpoint/2010/main" val="149845479"/>
              </p:ext>
            </p:extLst>
          </p:nvPr>
        </p:nvGraphicFramePr>
        <p:xfrm>
          <a:off x="1828800" y="685800"/>
          <a:ext cx="8305800" cy="5867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292" name="Slide Number Placeholder 3">
            <a:extLst>
              <a:ext uri="{FF2B5EF4-FFF2-40B4-BE49-F238E27FC236}">
                <a16:creationId xmlns:a16="http://schemas.microsoft.com/office/drawing/2014/main" id="{CF4D47C4-819E-4BB4-BD4F-CDE6DC783C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0B876AFC-7A1E-487B-BA9A-AA7C0AAC7C40}" type="slidenum">
              <a:rPr lang="en-US" altLang="en-US" sz="1200">
                <a:solidFill>
                  <a:srgbClr val="898989"/>
                </a:solidFill>
              </a:rPr>
              <a:pPr>
                <a:spcBef>
                  <a:spcPct val="0"/>
                </a:spcBef>
                <a:buFontTx/>
                <a:buNone/>
              </a:pPr>
              <a:t>16</a:t>
            </a:fld>
            <a:endParaRPr lang="en-US" altLang="en-US" sz="1200">
              <a:solidFill>
                <a:srgbClr val="898989"/>
              </a:solidFill>
            </a:endParaRPr>
          </a:p>
        </p:txBody>
      </p:sp>
    </p:spTree>
    <p:extLst>
      <p:ext uri="{BB962C8B-B14F-4D97-AF65-F5344CB8AC3E}">
        <p14:creationId xmlns:p14="http://schemas.microsoft.com/office/powerpoint/2010/main" val="3455882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83FE4F8-088D-4FF8-8494-A0EB7F491492}"/>
              </a:ext>
            </a:extLst>
          </p:cNvPr>
          <p:cNvSpPr/>
          <p:nvPr/>
        </p:nvSpPr>
        <p:spPr>
          <a:xfrm>
            <a:off x="3800065" y="4257260"/>
            <a:ext cx="5078896" cy="1015663"/>
          </a:xfrm>
          <a:prstGeom prst="rect">
            <a:avLst/>
          </a:prstGeom>
          <a:noFill/>
        </p:spPr>
        <p:txBody>
          <a:bodyPr wrap="square">
            <a:spAutoFit/>
          </a:bodyPr>
          <a:lstStyle/>
          <a:p>
            <a:pPr algn="ctr">
              <a:defRPr/>
            </a:pPr>
            <a:r>
              <a:rPr lang="en-US" sz="6000" b="1"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THANK YOU</a:t>
            </a:r>
          </a:p>
        </p:txBody>
      </p:sp>
      <p:sp>
        <p:nvSpPr>
          <p:cNvPr id="9" name="Rectangle 8">
            <a:extLst>
              <a:ext uri="{FF2B5EF4-FFF2-40B4-BE49-F238E27FC236}">
                <a16:creationId xmlns:a16="http://schemas.microsoft.com/office/drawing/2014/main" id="{8A81B0EF-F9A4-48D2-B64B-F4C783D375F7}"/>
              </a:ext>
            </a:extLst>
          </p:cNvPr>
          <p:cNvSpPr/>
          <p:nvPr/>
        </p:nvSpPr>
        <p:spPr>
          <a:xfrm>
            <a:off x="1885950" y="379414"/>
            <a:ext cx="8628062"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EMPLOYEE MANAGEMENT SYSTEM</a:t>
            </a:r>
          </a:p>
        </p:txBody>
      </p:sp>
      <p:sp>
        <p:nvSpPr>
          <p:cNvPr id="10" name="TextBox 9">
            <a:extLst>
              <a:ext uri="{FF2B5EF4-FFF2-40B4-BE49-F238E27FC236}">
                <a16:creationId xmlns:a16="http://schemas.microsoft.com/office/drawing/2014/main" id="{BAACEDD1-93D0-4C86-97D6-B94958839DC1}"/>
              </a:ext>
            </a:extLst>
          </p:cNvPr>
          <p:cNvSpPr txBox="1"/>
          <p:nvPr/>
        </p:nvSpPr>
        <p:spPr>
          <a:xfrm>
            <a:off x="4495800" y="2133600"/>
            <a:ext cx="3352800" cy="1384995"/>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a:spAutoFit/>
          </a:bodyPr>
          <a:lstStyle/>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itchFamily="18" charset="0"/>
                <a:ea typeface="Verdana" pitchFamily="34" charset="0"/>
                <a:cs typeface="Times New Roman" pitchFamily="18" charset="0"/>
              </a:rPr>
              <a:t>MINI PROJECT WORK </a:t>
            </a:r>
          </a:p>
          <a:p>
            <a:pPr algn="ctr">
              <a:defRPr/>
            </a:pPr>
            <a:r>
              <a:rPr lang="en-US" b="1" dirty="0">
                <a:ln w="0"/>
                <a:solidFill>
                  <a:schemeClr val="tx1"/>
                </a:solidFill>
                <a:effectLst>
                  <a:outerShdw blurRad="38100" dist="19050" dir="2700000" algn="tl" rotWithShape="0">
                    <a:schemeClr val="dk1">
                      <a:alpha val="40000"/>
                    </a:schemeClr>
                  </a:outerShdw>
                </a:effectLst>
                <a:latin typeface="Times New Roman" pitchFamily="18" charset="0"/>
                <a:ea typeface="Verdana" pitchFamily="34" charset="0"/>
                <a:cs typeface="Times New Roman" pitchFamily="18" charset="0"/>
              </a:rPr>
              <a:t>BY</a:t>
            </a:r>
          </a:p>
          <a:p>
            <a:pPr algn="ctr">
              <a:defRPr/>
            </a:pPr>
            <a:r>
              <a:rPr lang="en-US" sz="2400" b="1" dirty="0">
                <a:ln w="0"/>
                <a:solidFill>
                  <a:srgbClr val="FFFF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PAZHANISAMY.K</a:t>
            </a:r>
          </a:p>
          <a:p>
            <a:pPr algn="ctr">
              <a:defRPr/>
            </a:pPr>
            <a:r>
              <a:rPr lang="en-US" sz="2400" b="1" dirty="0">
                <a:ln w="0"/>
                <a:solidFill>
                  <a:srgbClr val="FFFF00"/>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(REG.NO: A20MCS08 )</a:t>
            </a:r>
          </a:p>
        </p:txBody>
      </p:sp>
      <p:sp>
        <p:nvSpPr>
          <p:cNvPr id="13317" name="Slide Number Placeholder 1">
            <a:extLst>
              <a:ext uri="{FF2B5EF4-FFF2-40B4-BE49-F238E27FC236}">
                <a16:creationId xmlns:a16="http://schemas.microsoft.com/office/drawing/2014/main" id="{A4ECED76-9B8E-4292-B2F1-6995189C6BAA}"/>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FCC3928F-81F1-4DB4-95D5-6C09B07FE489}" type="slidenum">
              <a:rPr lang="en-US" altLang="en-US" sz="1200">
                <a:solidFill>
                  <a:srgbClr val="898989"/>
                </a:solidFill>
              </a:rPr>
              <a:pPr>
                <a:spcBef>
                  <a:spcPct val="0"/>
                </a:spcBef>
                <a:buFontTx/>
                <a:buNone/>
              </a:pPr>
              <a:t>17</a:t>
            </a:fld>
            <a:endParaRPr lang="en-US" altLang="en-US" sz="1200">
              <a:solidFill>
                <a:srgbClr val="89898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8574EA-7687-4987-A469-C8F344CD6060}"/>
              </a:ext>
            </a:extLst>
          </p:cNvPr>
          <p:cNvSpPr/>
          <p:nvPr/>
        </p:nvSpPr>
        <p:spPr>
          <a:xfrm>
            <a:off x="5076131" y="468997"/>
            <a:ext cx="2467342" cy="646331"/>
          </a:xfrm>
          <a:prstGeom prst="rect">
            <a:avLst/>
          </a:prstGeom>
          <a:noFill/>
        </p:spPr>
        <p:txBody>
          <a:bodyPr wrap="none">
            <a:spAutoFit/>
          </a:bodyPr>
          <a:lstStyle/>
          <a:p>
            <a:pPr algn="ctr">
              <a:defRPr/>
            </a:pPr>
            <a:r>
              <a:rPr lang="en-US" sz="3600" b="1" dirty="0">
                <a:ln w="22225">
                  <a:solidFill>
                    <a:schemeClr val="accent2"/>
                  </a:solidFill>
                  <a:prstDash val="solid"/>
                </a:ln>
                <a:latin typeface="Times New Roman" panose="02020603050405020304" pitchFamily="18" charset="0"/>
                <a:cs typeface="Times New Roman" panose="02020603050405020304" pitchFamily="18" charset="0"/>
              </a:rPr>
              <a:t>CONTENT</a:t>
            </a:r>
          </a:p>
        </p:txBody>
      </p:sp>
      <p:sp>
        <p:nvSpPr>
          <p:cNvPr id="4099" name="Rectangle 3">
            <a:extLst>
              <a:ext uri="{FF2B5EF4-FFF2-40B4-BE49-F238E27FC236}">
                <a16:creationId xmlns:a16="http://schemas.microsoft.com/office/drawing/2014/main" id="{E233D8A7-0F1D-490B-ACCC-C3A92E32A2FE}"/>
              </a:ext>
            </a:extLst>
          </p:cNvPr>
          <p:cNvSpPr>
            <a:spLocks noChangeArrowheads="1"/>
          </p:cNvSpPr>
          <p:nvPr/>
        </p:nvSpPr>
        <p:spPr bwMode="auto">
          <a:xfrm>
            <a:off x="1524001" y="1301749"/>
            <a:ext cx="9541178" cy="3046988"/>
          </a:xfrm>
          <a:prstGeom prst="rect">
            <a:avLst/>
          </a:prstGeom>
          <a:ln/>
        </p:spPr>
        <p:style>
          <a:lnRef idx="1">
            <a:schemeClr val="accent2"/>
          </a:lnRef>
          <a:fillRef idx="2">
            <a:schemeClr val="accent2"/>
          </a:fillRef>
          <a:effectRef idx="1">
            <a:schemeClr val="accent2"/>
          </a:effectRef>
          <a:fontRef idx="minor">
            <a:schemeClr val="dk1"/>
          </a:fontRef>
        </p:style>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marL="285750" indent="-285750" algn="just">
              <a:buFont typeface="Wingdings" panose="05000000000000000000" pitchFamily="2" charset="2"/>
              <a:buChar char="v"/>
              <a:defRPr/>
            </a:pPr>
            <a:r>
              <a:rPr lang="en-US" altLang="en-US" sz="2400" dirty="0">
                <a:solidFill>
                  <a:schemeClr val="bg1"/>
                </a:solidFill>
                <a:latin typeface="Times New Roman" panose="02020603050405020304" pitchFamily="18" charset="0"/>
                <a:cs typeface="Times New Roman" panose="02020603050405020304" pitchFamily="18" charset="0"/>
              </a:rPr>
              <a:t> </a:t>
            </a: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ABSTRACT. </a:t>
            </a:r>
          </a:p>
          <a:p>
            <a:pPr marL="285750" indent="-285750" algn="just">
              <a:buFont typeface="Wingdings" panose="05000000000000000000" pitchFamily="2" charset="2"/>
              <a:buChar char="v"/>
              <a:defRPr/>
            </a:pP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PROJECT REQUIREMENTS ( HARDWARE &amp; SOFTWARE ). </a:t>
            </a:r>
          </a:p>
          <a:p>
            <a:pPr marL="285750" indent="-285750" algn="just">
              <a:buFont typeface="Wingdings" panose="05000000000000000000" pitchFamily="2" charset="2"/>
              <a:buChar char="v"/>
              <a:defRPr/>
            </a:pP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MODULE DESCRIPTIONS ( ADMIN , USER ). </a:t>
            </a:r>
          </a:p>
          <a:p>
            <a:pPr marL="285750" indent="-285750" algn="just">
              <a:buFont typeface="Wingdings" panose="05000000000000000000" pitchFamily="2" charset="2"/>
              <a:buChar char="v"/>
              <a:defRPr/>
            </a:pP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SAMPLE IMAGES (</a:t>
            </a: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ADMIN , USER </a:t>
            </a: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 </a:t>
            </a:r>
          </a:p>
          <a:p>
            <a:pPr marL="285750" indent="-285750" algn="just">
              <a:buFont typeface="Wingdings" panose="05000000000000000000" pitchFamily="2" charset="2"/>
              <a:buChar char="v"/>
              <a:defRPr/>
            </a:pP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DATABASE DESCRIPTION ( </a:t>
            </a: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ADMIN , USER </a:t>
            </a: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t>
            </a:r>
          </a:p>
          <a:p>
            <a:pPr marL="285750" indent="-285750" algn="just">
              <a:buFont typeface="Wingdings" panose="05000000000000000000" pitchFamily="2" charset="2"/>
              <a:buChar char="v"/>
              <a:defRPr/>
            </a:pPr>
            <a:r>
              <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ADVANTAGES OF THE PROJECT. </a:t>
            </a:r>
          </a:p>
          <a:p>
            <a:pPr marL="285750" indent="-285750" algn="just">
              <a:spcBef>
                <a:spcPct val="0"/>
              </a:spcBef>
              <a:buFont typeface="Wingdings" panose="05000000000000000000" pitchFamily="2" charset="2"/>
              <a:buChar char="v"/>
              <a:defRPr/>
            </a:pPr>
            <a:r>
              <a:rPr lang="en-IN" sz="2400" b="1" dirty="0">
                <a:solidFill>
                  <a:schemeClr val="bg1"/>
                </a:solidFill>
                <a:effectLst>
                  <a:outerShdw blurRad="38100" dist="38100" dir="2700000" algn="tl">
                    <a:srgbClr val="000000">
                      <a:alpha val="43137"/>
                    </a:srgbClr>
                  </a:outerShdw>
                </a:effectLst>
                <a:latin typeface="Times New Roman" panose="02020603050405020304" pitchFamily="18" charset="0"/>
                <a:ea typeface="Calibri" panose="020F0502020204030204" pitchFamily="34" charset="0"/>
                <a:cs typeface="Times New Roman" panose="02020603050405020304" pitchFamily="18" charset="0"/>
              </a:rPr>
              <a:t>CONCLUSSION &amp; FUTURE ENHANCEMENT.</a:t>
            </a:r>
            <a:endParaRPr lang="en-US" sz="24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100" name="Slide Number Placeholder 1">
            <a:extLst>
              <a:ext uri="{FF2B5EF4-FFF2-40B4-BE49-F238E27FC236}">
                <a16:creationId xmlns:a16="http://schemas.microsoft.com/office/drawing/2014/main" id="{38A0E762-D90A-44A2-AAF0-DE5D5CEE227D}"/>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3BA39FD-1D02-4BC0-854A-030195A4BA8B}" type="slidenum">
              <a:rPr lang="en-US" altLang="en-US" sz="1200">
                <a:solidFill>
                  <a:srgbClr val="898989"/>
                </a:solidFill>
              </a:rPr>
              <a:pPr>
                <a:spcBef>
                  <a:spcPct val="0"/>
                </a:spcBef>
                <a:buFontTx/>
                <a:buNone/>
              </a:pPr>
              <a:t>2</a:t>
            </a:fld>
            <a:endParaRPr lang="en-US" altLang="en-US" sz="1200">
              <a:solidFill>
                <a:srgbClr val="89898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8574EA-7687-4987-A469-C8F344CD6060}"/>
              </a:ext>
            </a:extLst>
          </p:cNvPr>
          <p:cNvSpPr/>
          <p:nvPr/>
        </p:nvSpPr>
        <p:spPr>
          <a:xfrm>
            <a:off x="4960714" y="468997"/>
            <a:ext cx="2698175" cy="646331"/>
          </a:xfrm>
          <a:prstGeom prst="rect">
            <a:avLst/>
          </a:prstGeom>
          <a:noFill/>
        </p:spPr>
        <p:txBody>
          <a:bodyPr wrap="none">
            <a:spAutoFit/>
          </a:bodyPr>
          <a:lstStyle/>
          <a:p>
            <a:pPr algn="ctr">
              <a:defRPr/>
            </a:pPr>
            <a:r>
              <a:rPr lang="en-US" sz="3600" b="1" dirty="0">
                <a:ln w="22225">
                  <a:solidFill>
                    <a:schemeClr val="accent2"/>
                  </a:solidFill>
                  <a:prstDash val="solid"/>
                </a:ln>
                <a:latin typeface="Times New Roman" panose="02020603050405020304" pitchFamily="18" charset="0"/>
                <a:cs typeface="Times New Roman" panose="02020603050405020304" pitchFamily="18" charset="0"/>
              </a:rPr>
              <a:t>ABSTRACT</a:t>
            </a:r>
          </a:p>
        </p:txBody>
      </p:sp>
      <p:sp>
        <p:nvSpPr>
          <p:cNvPr id="4099" name="Rectangle 3">
            <a:extLst>
              <a:ext uri="{FF2B5EF4-FFF2-40B4-BE49-F238E27FC236}">
                <a16:creationId xmlns:a16="http://schemas.microsoft.com/office/drawing/2014/main" id="{E233D8A7-0F1D-490B-ACCC-C3A92E32A2FE}"/>
              </a:ext>
            </a:extLst>
          </p:cNvPr>
          <p:cNvSpPr>
            <a:spLocks noChangeArrowheads="1"/>
          </p:cNvSpPr>
          <p:nvPr/>
        </p:nvSpPr>
        <p:spPr bwMode="auto">
          <a:xfrm>
            <a:off x="1905000" y="1301749"/>
            <a:ext cx="8382000" cy="3477875"/>
          </a:xfrm>
          <a:prstGeom prst="rect">
            <a:avLst/>
          </a:prstGeom>
          <a:ln/>
        </p:spPr>
        <p:style>
          <a:lnRef idx="1">
            <a:schemeClr val="accent2"/>
          </a:lnRef>
          <a:fillRef idx="2">
            <a:schemeClr val="accent2"/>
          </a:fillRef>
          <a:effectRef idx="1">
            <a:schemeClr val="accent2"/>
          </a:effectRef>
          <a:fontRef idx="minor">
            <a:schemeClr val="dk1"/>
          </a:fontRef>
        </p:style>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marL="285750" indent="-285750" algn="just">
              <a:buFont typeface="Wingdings" panose="05000000000000000000" pitchFamily="2" charset="2"/>
              <a:buChar char="v"/>
              <a:defRPr/>
            </a:pPr>
            <a:r>
              <a:rPr lang="en-US" altLang="en-US" sz="2200" dirty="0">
                <a:solidFill>
                  <a:schemeClr val="bg1"/>
                </a:solidFill>
                <a:latin typeface="Times New Roman" panose="02020603050405020304" pitchFamily="18" charset="0"/>
                <a:cs typeface="Times New Roman" panose="02020603050405020304" pitchFamily="18" charset="0"/>
              </a:rPr>
              <a:t> </a:t>
            </a:r>
            <a:r>
              <a:rPr lang="en-IN" sz="1800" dirty="0">
                <a:solidFill>
                  <a:schemeClr val="bg1"/>
                </a:solidFill>
                <a:effectLst/>
                <a:latin typeface="Times New Roman" panose="02020603050405020304" pitchFamily="18" charset="0"/>
                <a:ea typeface="Calibri" panose="020F0502020204030204" pitchFamily="34" charset="0"/>
              </a:rPr>
              <a:t>The main project titled </a:t>
            </a:r>
            <a:r>
              <a:rPr lang="en-IN" sz="1800" b="1" dirty="0">
                <a:solidFill>
                  <a:schemeClr val="bg1"/>
                </a:solidFill>
                <a:effectLst/>
                <a:latin typeface="Times New Roman" panose="02020603050405020304" pitchFamily="18" charset="0"/>
                <a:ea typeface="Calibri" panose="020F0502020204030204" pitchFamily="34" charset="0"/>
              </a:rPr>
              <a:t>“ORNAT (Native Organics )”</a:t>
            </a:r>
            <a:r>
              <a:rPr lang="en-IN" sz="1800" dirty="0">
                <a:solidFill>
                  <a:schemeClr val="bg1"/>
                </a:solidFill>
                <a:effectLst/>
                <a:latin typeface="Times New Roman" panose="02020603050405020304" pitchFamily="18" charset="0"/>
                <a:ea typeface="Calibri" panose="020F0502020204030204" pitchFamily="34" charset="0"/>
              </a:rPr>
              <a:t> is intended to develop an</a:t>
            </a:r>
            <a:r>
              <a:rPr lang="en-IN" sz="1800" b="1" dirty="0">
                <a:solidFill>
                  <a:schemeClr val="bg1"/>
                </a:solidFill>
                <a:effectLst/>
                <a:latin typeface="Times New Roman" panose="02020603050405020304" pitchFamily="18" charset="0"/>
                <a:ea typeface="Calibri" panose="020F0502020204030204" pitchFamily="34" charset="0"/>
              </a:rPr>
              <a:t> “Android Application”</a:t>
            </a:r>
            <a:r>
              <a:rPr lang="en-IN" sz="1800" dirty="0">
                <a:solidFill>
                  <a:schemeClr val="bg1"/>
                </a:solidFill>
                <a:effectLst/>
                <a:latin typeface="Times New Roman" panose="02020603050405020304" pitchFamily="18" charset="0"/>
                <a:ea typeface="Calibri" panose="020F0502020204030204" pitchFamily="34" charset="0"/>
              </a:rPr>
              <a:t> to enable  the procurement and sales of multiple organic products including fruits , nuts , vegetables , oils , grams and etc.</a:t>
            </a:r>
          </a:p>
          <a:p>
            <a:pPr marL="285750" indent="-285750" algn="just">
              <a:buFont typeface="Wingdings" panose="05000000000000000000" pitchFamily="2" charset="2"/>
              <a:buChar char="v"/>
              <a:defRPr/>
            </a:pPr>
            <a:r>
              <a:rPr lang="en-IN" sz="1800" dirty="0">
                <a:solidFill>
                  <a:schemeClr val="bg1"/>
                </a:solidFill>
                <a:effectLst/>
                <a:latin typeface="Times New Roman" panose="02020603050405020304" pitchFamily="18" charset="0"/>
                <a:ea typeface="Calibri" panose="020F0502020204030204" pitchFamily="34" charset="0"/>
              </a:rPr>
              <a:t> The  application provides the complete details of products. </a:t>
            </a:r>
          </a:p>
          <a:p>
            <a:pPr marL="285750" indent="-285750" algn="just">
              <a:buFont typeface="Wingdings" panose="05000000000000000000" pitchFamily="2" charset="2"/>
              <a:buChar char="v"/>
              <a:defRPr/>
            </a:pPr>
            <a:r>
              <a:rPr lang="en-IN" sz="1800" dirty="0">
                <a:solidFill>
                  <a:schemeClr val="bg1"/>
                </a:solidFill>
                <a:effectLst/>
                <a:latin typeface="Times New Roman" panose="02020603050405020304" pitchFamily="18" charset="0"/>
                <a:ea typeface="Calibri" panose="020F0502020204030204" pitchFamily="34" charset="0"/>
              </a:rPr>
              <a:t>The admin can add , modify and delete the products .</a:t>
            </a:r>
          </a:p>
          <a:p>
            <a:pPr marL="285750" indent="-285750" algn="just">
              <a:buFont typeface="Wingdings" panose="05000000000000000000" pitchFamily="2" charset="2"/>
              <a:buChar char="v"/>
              <a:defRPr/>
            </a:pPr>
            <a:r>
              <a:rPr lang="en-IN" sz="1800" dirty="0">
                <a:solidFill>
                  <a:schemeClr val="bg1"/>
                </a:solidFill>
                <a:effectLst/>
                <a:latin typeface="Times New Roman" panose="02020603050405020304" pitchFamily="18" charset="0"/>
                <a:ea typeface="Calibri" panose="020F0502020204030204" pitchFamily="34" charset="0"/>
              </a:rPr>
              <a:t> The customers can register with the application using OTP and view products. </a:t>
            </a:r>
          </a:p>
          <a:p>
            <a:pPr marL="285750" indent="-285750" algn="just">
              <a:buFont typeface="Wingdings" panose="05000000000000000000" pitchFamily="2" charset="2"/>
              <a:buChar char="v"/>
              <a:defRPr/>
            </a:pPr>
            <a:r>
              <a:rPr lang="en-IN" sz="1800" dirty="0">
                <a:solidFill>
                  <a:schemeClr val="bg1"/>
                </a:solidFill>
                <a:effectLst/>
                <a:latin typeface="Times New Roman" panose="02020603050405020304" pitchFamily="18" charset="0"/>
                <a:ea typeface="Calibri" panose="020F0502020204030204" pitchFamily="34" charset="0"/>
              </a:rPr>
              <a:t>The products can be searched after clicking the snap of the products and viewing its details , this application can be deployed for any super markets or organic products shops. </a:t>
            </a:r>
          </a:p>
          <a:p>
            <a:pPr marL="285750" indent="-285750" algn="just">
              <a:buFont typeface="Wingdings" panose="05000000000000000000" pitchFamily="2" charset="2"/>
              <a:buChar char="v"/>
              <a:defRPr/>
            </a:pPr>
            <a:r>
              <a:rPr lang="en-IN" sz="1800" dirty="0">
                <a:solidFill>
                  <a:schemeClr val="bg1"/>
                </a:solidFill>
                <a:effectLst/>
                <a:latin typeface="Times New Roman" panose="02020603050405020304" pitchFamily="18" charset="0"/>
                <a:ea typeface="Calibri" panose="020F0502020204030204" pitchFamily="34" charset="0"/>
              </a:rPr>
              <a:t>The project is developed using Android Studio IDE in flutter platform with Firebase  as Database Application .</a:t>
            </a:r>
            <a:endParaRPr lang="en-US" sz="2000" b="1" dirty="0">
              <a:solidFill>
                <a:schemeClr val="bg1"/>
              </a:solidFill>
              <a:latin typeface="Times New Roman" panose="02020603050405020304" pitchFamily="18" charset="0"/>
              <a:cs typeface="Times New Roman" panose="02020603050405020304" pitchFamily="18" charset="0"/>
            </a:endParaRPr>
          </a:p>
        </p:txBody>
      </p:sp>
      <p:sp>
        <p:nvSpPr>
          <p:cNvPr id="4100" name="Slide Number Placeholder 1">
            <a:extLst>
              <a:ext uri="{FF2B5EF4-FFF2-40B4-BE49-F238E27FC236}">
                <a16:creationId xmlns:a16="http://schemas.microsoft.com/office/drawing/2014/main" id="{38A0E762-D90A-44A2-AAF0-DE5D5CEE227D}"/>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33BA39FD-1D02-4BC0-854A-030195A4BA8B}" type="slidenum">
              <a:rPr lang="en-US" altLang="en-US" sz="1200">
                <a:solidFill>
                  <a:srgbClr val="898989"/>
                </a:solidFill>
              </a:rPr>
              <a:pPr>
                <a:spcBef>
                  <a:spcPct val="0"/>
                </a:spcBef>
                <a:buFontTx/>
                <a:buNone/>
              </a:pPr>
              <a:t>3</a:t>
            </a:fld>
            <a:endParaRPr lang="en-US" altLang="en-US" sz="1200">
              <a:solidFill>
                <a:srgbClr val="898989"/>
              </a:solidFill>
            </a:endParaRPr>
          </a:p>
        </p:txBody>
      </p:sp>
    </p:spTree>
    <p:extLst>
      <p:ext uri="{BB962C8B-B14F-4D97-AF65-F5344CB8AC3E}">
        <p14:creationId xmlns:p14="http://schemas.microsoft.com/office/powerpoint/2010/main" val="2599271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006C4BE-FAB4-43ED-848D-20CD67D35400}"/>
              </a:ext>
            </a:extLst>
          </p:cNvPr>
          <p:cNvSpPr/>
          <p:nvPr/>
        </p:nvSpPr>
        <p:spPr>
          <a:xfrm>
            <a:off x="1871483" y="72479"/>
            <a:ext cx="9193696"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MODULE DESCRIPTION (ADMIN )</a:t>
            </a:r>
          </a:p>
        </p:txBody>
      </p:sp>
      <p:grpSp>
        <p:nvGrpSpPr>
          <p:cNvPr id="7171" name="Group 4">
            <a:extLst>
              <a:ext uri="{FF2B5EF4-FFF2-40B4-BE49-F238E27FC236}">
                <a16:creationId xmlns:a16="http://schemas.microsoft.com/office/drawing/2014/main" id="{B0C4F0CB-9A56-42EE-B302-43CAC3341C9C}"/>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F1198EB6-DFAB-4055-B0EC-BC47A49655CC}"/>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9300A77E-EF26-49E7-8F67-347DFF430717}"/>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graphicFrame>
        <p:nvGraphicFramePr>
          <p:cNvPr id="2" name="Diagram 1">
            <a:extLst>
              <a:ext uri="{FF2B5EF4-FFF2-40B4-BE49-F238E27FC236}">
                <a16:creationId xmlns:a16="http://schemas.microsoft.com/office/drawing/2014/main" id="{D1C4E3CC-39AF-430C-A02F-48CD9F309F06}"/>
              </a:ext>
            </a:extLst>
          </p:cNvPr>
          <p:cNvGraphicFramePr/>
          <p:nvPr>
            <p:extLst>
              <p:ext uri="{D42A27DB-BD31-4B8C-83A1-F6EECF244321}">
                <p14:modId xmlns:p14="http://schemas.microsoft.com/office/powerpoint/2010/main" val="1927700507"/>
              </p:ext>
            </p:extLst>
          </p:nvPr>
        </p:nvGraphicFramePr>
        <p:xfrm>
          <a:off x="1537251" y="954157"/>
          <a:ext cx="9193695" cy="55526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173" name="Slide Number Placeholder 3">
            <a:extLst>
              <a:ext uri="{FF2B5EF4-FFF2-40B4-BE49-F238E27FC236}">
                <a16:creationId xmlns:a16="http://schemas.microsoft.com/office/drawing/2014/main" id="{00780F93-5E82-49FA-8F61-6FF23931F8CD}"/>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2DC7EFDB-F332-43C0-80E2-E9FB9D050CC0}" type="slidenum">
              <a:rPr lang="en-US" altLang="en-US" sz="1200">
                <a:solidFill>
                  <a:srgbClr val="898989"/>
                </a:solidFill>
              </a:rPr>
              <a:pPr>
                <a:spcBef>
                  <a:spcPct val="0"/>
                </a:spcBef>
                <a:buFontTx/>
                <a:buNone/>
              </a:pPr>
              <a:t>4</a:t>
            </a:fld>
            <a:endParaRPr lang="en-US" altLang="en-US" sz="1200">
              <a:solidFill>
                <a:srgbClr val="89898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MODULE DESCRIPTION ( USER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graphicFrame>
        <p:nvGraphicFramePr>
          <p:cNvPr id="2" name="Diagram 1">
            <a:extLst>
              <a:ext uri="{FF2B5EF4-FFF2-40B4-BE49-F238E27FC236}">
                <a16:creationId xmlns:a16="http://schemas.microsoft.com/office/drawing/2014/main" id="{C36B8F77-5683-410D-93BC-C7476AF1726B}"/>
              </a:ext>
            </a:extLst>
          </p:cNvPr>
          <p:cNvGraphicFramePr/>
          <p:nvPr>
            <p:extLst>
              <p:ext uri="{D42A27DB-BD31-4B8C-83A1-F6EECF244321}">
                <p14:modId xmlns:p14="http://schemas.microsoft.com/office/powerpoint/2010/main" val="358954055"/>
              </p:ext>
            </p:extLst>
          </p:nvPr>
        </p:nvGraphicFramePr>
        <p:xfrm>
          <a:off x="1431235" y="980661"/>
          <a:ext cx="9082777" cy="54201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5</a:t>
            </a:fld>
            <a:endParaRPr lang="en-US" altLang="en-US" sz="1200" dirty="0">
              <a:solidFill>
                <a:srgbClr val="89898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GENERAL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6</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E793725C-3ACF-4A9A-A88B-B8D3AC68F8F6}"/>
              </a:ext>
            </a:extLst>
          </p:cNvPr>
          <p:cNvPicPr>
            <a:picLocks noChangeAspect="1"/>
          </p:cNvPicPr>
          <p:nvPr/>
        </p:nvPicPr>
        <p:blipFill rotWithShape="1">
          <a:blip r:embed="rId2"/>
          <a:srcRect t="21"/>
          <a:stretch/>
        </p:blipFill>
        <p:spPr>
          <a:xfrm>
            <a:off x="1336687" y="987761"/>
            <a:ext cx="9177325" cy="5158706"/>
          </a:xfrm>
          <a:prstGeom prst="rect">
            <a:avLst/>
          </a:prstGeom>
        </p:spPr>
      </p:pic>
    </p:spTree>
    <p:extLst>
      <p:ext uri="{BB962C8B-B14F-4D97-AF65-F5344CB8AC3E}">
        <p14:creationId xmlns:p14="http://schemas.microsoft.com/office/powerpoint/2010/main" val="3753358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GENERAL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7</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E793725C-3ACF-4A9A-A88B-B8D3AC68F8F6}"/>
              </a:ext>
            </a:extLst>
          </p:cNvPr>
          <p:cNvPicPr>
            <a:picLocks noChangeAspect="1"/>
          </p:cNvPicPr>
          <p:nvPr/>
        </p:nvPicPr>
        <p:blipFill>
          <a:blip r:embed="rId2"/>
          <a:srcRect t="10" b="10"/>
          <a:stretch/>
        </p:blipFill>
        <p:spPr>
          <a:xfrm>
            <a:off x="574268" y="850451"/>
            <a:ext cx="5077725" cy="2854262"/>
          </a:xfrm>
          <a:prstGeom prst="rect">
            <a:avLst/>
          </a:prstGeom>
        </p:spPr>
      </p:pic>
      <p:pic>
        <p:nvPicPr>
          <p:cNvPr id="12" name="Picture 11">
            <a:extLst>
              <a:ext uri="{FF2B5EF4-FFF2-40B4-BE49-F238E27FC236}">
                <a16:creationId xmlns:a16="http://schemas.microsoft.com/office/drawing/2014/main" id="{C28955E3-81A5-47B3-8C1D-07ADE43991C4}"/>
              </a:ext>
            </a:extLst>
          </p:cNvPr>
          <p:cNvPicPr>
            <a:picLocks noChangeAspect="1"/>
          </p:cNvPicPr>
          <p:nvPr/>
        </p:nvPicPr>
        <p:blipFill>
          <a:blip r:embed="rId3"/>
          <a:srcRect t="10" b="10"/>
          <a:stretch/>
        </p:blipFill>
        <p:spPr>
          <a:xfrm>
            <a:off x="6367611" y="3869704"/>
            <a:ext cx="5077725" cy="2854262"/>
          </a:xfrm>
          <a:prstGeom prst="rect">
            <a:avLst/>
          </a:prstGeom>
        </p:spPr>
      </p:pic>
      <p:pic>
        <p:nvPicPr>
          <p:cNvPr id="13" name="Picture 12">
            <a:extLst>
              <a:ext uri="{FF2B5EF4-FFF2-40B4-BE49-F238E27FC236}">
                <a16:creationId xmlns:a16="http://schemas.microsoft.com/office/drawing/2014/main" id="{4D5508EA-9A18-422F-956F-B2DFD8185815}"/>
              </a:ext>
            </a:extLst>
          </p:cNvPr>
          <p:cNvPicPr>
            <a:picLocks noChangeAspect="1"/>
          </p:cNvPicPr>
          <p:nvPr/>
        </p:nvPicPr>
        <p:blipFill>
          <a:blip r:embed="rId4"/>
          <a:srcRect t="10" b="10"/>
          <a:stretch/>
        </p:blipFill>
        <p:spPr>
          <a:xfrm>
            <a:off x="6367611" y="849657"/>
            <a:ext cx="5077725" cy="2854262"/>
          </a:xfrm>
          <a:prstGeom prst="rect">
            <a:avLst/>
          </a:prstGeom>
        </p:spPr>
      </p:pic>
      <p:pic>
        <p:nvPicPr>
          <p:cNvPr id="14" name="Picture 13">
            <a:extLst>
              <a:ext uri="{FF2B5EF4-FFF2-40B4-BE49-F238E27FC236}">
                <a16:creationId xmlns:a16="http://schemas.microsoft.com/office/drawing/2014/main" id="{35C75D47-2A0A-4B7F-81D0-8B612A082D2D}"/>
              </a:ext>
            </a:extLst>
          </p:cNvPr>
          <p:cNvPicPr>
            <a:picLocks noChangeAspect="1"/>
          </p:cNvPicPr>
          <p:nvPr/>
        </p:nvPicPr>
        <p:blipFill>
          <a:blip r:embed="rId5"/>
          <a:srcRect t="10" b="10"/>
          <a:stretch/>
        </p:blipFill>
        <p:spPr>
          <a:xfrm>
            <a:off x="574268" y="3869704"/>
            <a:ext cx="5077725" cy="2854262"/>
          </a:xfrm>
          <a:prstGeom prst="rect">
            <a:avLst/>
          </a:prstGeom>
        </p:spPr>
      </p:pic>
    </p:spTree>
    <p:extLst>
      <p:ext uri="{BB962C8B-B14F-4D97-AF65-F5344CB8AC3E}">
        <p14:creationId xmlns:p14="http://schemas.microsoft.com/office/powerpoint/2010/main" val="11308933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ADMIN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8</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944A902E-F94B-4EB9-A7E7-90B8DF3677B4}"/>
              </a:ext>
            </a:extLst>
          </p:cNvPr>
          <p:cNvPicPr>
            <a:picLocks noChangeAspect="1"/>
          </p:cNvPicPr>
          <p:nvPr/>
        </p:nvPicPr>
        <p:blipFill>
          <a:blip r:embed="rId2"/>
          <a:stretch>
            <a:fillRect/>
          </a:stretch>
        </p:blipFill>
        <p:spPr>
          <a:xfrm>
            <a:off x="1406827" y="1006968"/>
            <a:ext cx="9322652" cy="5241432"/>
          </a:xfrm>
          <a:prstGeom prst="rect">
            <a:avLst/>
          </a:prstGeom>
        </p:spPr>
      </p:pic>
    </p:spTree>
    <p:extLst>
      <p:ext uri="{BB962C8B-B14F-4D97-AF65-F5344CB8AC3E}">
        <p14:creationId xmlns:p14="http://schemas.microsoft.com/office/powerpoint/2010/main" val="3832373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49D8466-0007-4BFC-985C-EE15D727A517}"/>
              </a:ext>
            </a:extLst>
          </p:cNvPr>
          <p:cNvSpPr/>
          <p:nvPr/>
        </p:nvSpPr>
        <p:spPr>
          <a:xfrm>
            <a:off x="2324100" y="134034"/>
            <a:ext cx="7543800" cy="646331"/>
          </a:xfrm>
          <a:prstGeom prst="rect">
            <a:avLst/>
          </a:prstGeom>
          <a:noFill/>
        </p:spPr>
        <p:txBody>
          <a:bodyPr wrap="square">
            <a:spAutoFit/>
          </a:bodyPr>
          <a:lstStyle/>
          <a:p>
            <a:pPr algn="ctr">
              <a:defRPr/>
            </a:pPr>
            <a:r>
              <a:rPr lang="en-US" sz="36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SAMPLE IMAGES ( ADMIN )</a:t>
            </a:r>
          </a:p>
        </p:txBody>
      </p:sp>
      <p:grpSp>
        <p:nvGrpSpPr>
          <p:cNvPr id="8195" name="Group 4">
            <a:extLst>
              <a:ext uri="{FF2B5EF4-FFF2-40B4-BE49-F238E27FC236}">
                <a16:creationId xmlns:a16="http://schemas.microsoft.com/office/drawing/2014/main" id="{869AA46D-E598-4ED0-AF46-662B5C491BE5}"/>
              </a:ext>
            </a:extLst>
          </p:cNvPr>
          <p:cNvGrpSpPr>
            <a:grpSpLocks/>
          </p:cNvGrpSpPr>
          <p:nvPr/>
        </p:nvGrpSpPr>
        <p:grpSpPr bwMode="auto">
          <a:xfrm>
            <a:off x="7010400" y="3567114"/>
            <a:ext cx="2827338" cy="606425"/>
            <a:chOff x="5250180" y="1417323"/>
            <a:chExt cx="2827020" cy="605786"/>
          </a:xfrm>
        </p:grpSpPr>
        <p:sp>
          <p:nvSpPr>
            <p:cNvPr id="6" name="Rectangle 5">
              <a:extLst>
                <a:ext uri="{FF2B5EF4-FFF2-40B4-BE49-F238E27FC236}">
                  <a16:creationId xmlns:a16="http://schemas.microsoft.com/office/drawing/2014/main" id="{D01C1965-DD6E-471B-9147-56B7C4D2F385}"/>
                </a:ext>
              </a:extLst>
            </p:cNvPr>
            <p:cNvSpPr/>
            <p:nvPr/>
          </p:nvSpPr>
          <p:spPr>
            <a:xfrm>
              <a:off x="5250180" y="1417323"/>
              <a:ext cx="2827020" cy="605786"/>
            </a:xfrm>
            <a:prstGeom prst="rect">
              <a:avLst/>
            </a:prstGeom>
            <a:noFill/>
            <a:ln>
              <a:noFill/>
            </a:ln>
            <a:sp3d/>
          </p:spPr>
          <p:style>
            <a:lnRef idx="1">
              <a:scrgbClr r="0" g="0" b="0"/>
            </a:lnRef>
            <a:fillRef idx="1">
              <a:scrgbClr r="0" g="0" b="0"/>
            </a:fillRef>
            <a:effectRef idx="2">
              <a:schemeClr val="lt1">
                <a:alpha val="90000"/>
                <a:hueOff val="0"/>
                <a:satOff val="0"/>
                <a:lumOff val="0"/>
                <a:alphaOff val="0"/>
              </a:schemeClr>
            </a:effectRef>
            <a:fontRef idx="minor">
              <a:schemeClr val="dk1">
                <a:hueOff val="0"/>
                <a:satOff val="0"/>
                <a:lumOff val="0"/>
                <a:alphaOff val="0"/>
              </a:schemeClr>
            </a:fontRef>
          </p:style>
        </p:sp>
        <p:sp>
          <p:nvSpPr>
            <p:cNvPr id="7" name="Rectangle 6">
              <a:extLst>
                <a:ext uri="{FF2B5EF4-FFF2-40B4-BE49-F238E27FC236}">
                  <a16:creationId xmlns:a16="http://schemas.microsoft.com/office/drawing/2014/main" id="{CD5B79E5-70BC-46C2-8629-58D3BA3BE62B}"/>
                </a:ext>
              </a:extLst>
            </p:cNvPr>
            <p:cNvSpPr/>
            <p:nvPr/>
          </p:nvSpPr>
          <p:spPr>
            <a:xfrm>
              <a:off x="5250180" y="1417323"/>
              <a:ext cx="2827020" cy="605786"/>
            </a:xfrm>
            <a:prstGeom prst="rect">
              <a:avLst/>
            </a:prstGeom>
            <a:sp3d/>
          </p:spPr>
          <p:style>
            <a:lnRef idx="0">
              <a:scrgbClr r="0" g="0" b="0"/>
            </a:lnRef>
            <a:fillRef idx="0">
              <a:scrgbClr r="0" g="0" b="0"/>
            </a:fillRef>
            <a:effectRef idx="0">
              <a:scrgbClr r="0" g="0" b="0"/>
            </a:effectRef>
            <a:fontRef idx="minor">
              <a:schemeClr val="dk1">
                <a:hueOff val="0"/>
                <a:satOff val="0"/>
                <a:lumOff val="0"/>
                <a:alphaOff val="0"/>
              </a:schemeClr>
            </a:fontRef>
          </p:style>
          <p:txBody>
            <a:bodyPr lIns="53340" tIns="53340" rIns="53340" bIns="53340" spcCol="1270" anchor="ctr"/>
            <a:lstStyle/>
            <a:p>
              <a:pPr marL="114300" lvl="1" indent="-114300" defTabSz="622300">
                <a:lnSpc>
                  <a:spcPct val="90000"/>
                </a:lnSpc>
                <a:spcAft>
                  <a:spcPct val="15000"/>
                </a:spcAft>
                <a:buFontTx/>
                <a:buChar char="••"/>
                <a:defRPr/>
              </a:pPr>
              <a:endParaRPr lang="en-US" sz="1400" dirty="0"/>
            </a:p>
          </p:txBody>
        </p:sp>
      </p:grpSp>
      <p:sp>
        <p:nvSpPr>
          <p:cNvPr id="8197" name="Slide Number Placeholder 3">
            <a:extLst>
              <a:ext uri="{FF2B5EF4-FFF2-40B4-BE49-F238E27FC236}">
                <a16:creationId xmlns:a16="http://schemas.microsoft.com/office/drawing/2014/main" id="{43FFFF62-DDD5-4D39-9AD9-46CBB8618DA9}"/>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a:spcBef>
                <a:spcPct val="0"/>
              </a:spcBef>
              <a:buFontTx/>
              <a:buNone/>
            </a:pPr>
            <a:fld id="{8685FAF9-6935-4989-BA88-1EC382B5B38D}" type="slidenum">
              <a:rPr lang="en-US" altLang="en-US" sz="1200">
                <a:solidFill>
                  <a:srgbClr val="898989"/>
                </a:solidFill>
              </a:rPr>
              <a:pPr>
                <a:spcBef>
                  <a:spcPct val="0"/>
                </a:spcBef>
                <a:buFontTx/>
                <a:buNone/>
              </a:pPr>
              <a:t>9</a:t>
            </a:fld>
            <a:endParaRPr lang="en-US" altLang="en-US" sz="1200" dirty="0">
              <a:solidFill>
                <a:srgbClr val="898989"/>
              </a:solidFill>
            </a:endParaRPr>
          </a:p>
        </p:txBody>
      </p:sp>
      <p:pic>
        <p:nvPicPr>
          <p:cNvPr id="5" name="Picture 4">
            <a:extLst>
              <a:ext uri="{FF2B5EF4-FFF2-40B4-BE49-F238E27FC236}">
                <a16:creationId xmlns:a16="http://schemas.microsoft.com/office/drawing/2014/main" id="{E793725C-3ACF-4A9A-A88B-B8D3AC68F8F6}"/>
              </a:ext>
            </a:extLst>
          </p:cNvPr>
          <p:cNvPicPr>
            <a:picLocks noChangeAspect="1"/>
          </p:cNvPicPr>
          <p:nvPr/>
        </p:nvPicPr>
        <p:blipFill>
          <a:blip r:embed="rId2"/>
          <a:srcRect t="10" b="10"/>
          <a:stretch/>
        </p:blipFill>
        <p:spPr>
          <a:xfrm>
            <a:off x="574268" y="850451"/>
            <a:ext cx="5077725" cy="2854262"/>
          </a:xfrm>
          <a:prstGeom prst="rect">
            <a:avLst/>
          </a:prstGeom>
        </p:spPr>
      </p:pic>
      <p:pic>
        <p:nvPicPr>
          <p:cNvPr id="12" name="Picture 11">
            <a:extLst>
              <a:ext uri="{FF2B5EF4-FFF2-40B4-BE49-F238E27FC236}">
                <a16:creationId xmlns:a16="http://schemas.microsoft.com/office/drawing/2014/main" id="{C28955E3-81A5-47B3-8C1D-07ADE43991C4}"/>
              </a:ext>
            </a:extLst>
          </p:cNvPr>
          <p:cNvPicPr>
            <a:picLocks noChangeAspect="1"/>
          </p:cNvPicPr>
          <p:nvPr/>
        </p:nvPicPr>
        <p:blipFill>
          <a:blip r:embed="rId3"/>
          <a:srcRect t="10" b="10"/>
          <a:stretch/>
        </p:blipFill>
        <p:spPr>
          <a:xfrm>
            <a:off x="6367611" y="3869704"/>
            <a:ext cx="5077725" cy="2854262"/>
          </a:xfrm>
          <a:prstGeom prst="rect">
            <a:avLst/>
          </a:prstGeom>
        </p:spPr>
      </p:pic>
      <p:pic>
        <p:nvPicPr>
          <p:cNvPr id="13" name="Picture 12">
            <a:extLst>
              <a:ext uri="{FF2B5EF4-FFF2-40B4-BE49-F238E27FC236}">
                <a16:creationId xmlns:a16="http://schemas.microsoft.com/office/drawing/2014/main" id="{4D5508EA-9A18-422F-956F-B2DFD8185815}"/>
              </a:ext>
            </a:extLst>
          </p:cNvPr>
          <p:cNvPicPr>
            <a:picLocks noChangeAspect="1"/>
          </p:cNvPicPr>
          <p:nvPr/>
        </p:nvPicPr>
        <p:blipFill>
          <a:blip r:embed="rId4"/>
          <a:srcRect t="10" b="10"/>
          <a:stretch/>
        </p:blipFill>
        <p:spPr>
          <a:xfrm>
            <a:off x="6367611" y="849657"/>
            <a:ext cx="5077725" cy="2854262"/>
          </a:xfrm>
          <a:prstGeom prst="rect">
            <a:avLst/>
          </a:prstGeom>
        </p:spPr>
      </p:pic>
      <p:pic>
        <p:nvPicPr>
          <p:cNvPr id="14" name="Picture 13">
            <a:extLst>
              <a:ext uri="{FF2B5EF4-FFF2-40B4-BE49-F238E27FC236}">
                <a16:creationId xmlns:a16="http://schemas.microsoft.com/office/drawing/2014/main" id="{35C75D47-2A0A-4B7F-81D0-8B612A082D2D}"/>
              </a:ext>
            </a:extLst>
          </p:cNvPr>
          <p:cNvPicPr>
            <a:picLocks noChangeAspect="1"/>
          </p:cNvPicPr>
          <p:nvPr/>
        </p:nvPicPr>
        <p:blipFill>
          <a:blip r:embed="rId5"/>
          <a:srcRect t="10" b="10"/>
          <a:stretch/>
        </p:blipFill>
        <p:spPr>
          <a:xfrm>
            <a:off x="574268" y="3869704"/>
            <a:ext cx="5077725" cy="2854262"/>
          </a:xfrm>
          <a:prstGeom prst="rect">
            <a:avLst/>
          </a:prstGeom>
        </p:spPr>
      </p:pic>
    </p:spTree>
    <p:extLst>
      <p:ext uri="{BB962C8B-B14F-4D97-AF65-F5344CB8AC3E}">
        <p14:creationId xmlns:p14="http://schemas.microsoft.com/office/powerpoint/2010/main" val="73173027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187</TotalTime>
  <Words>865</Words>
  <Application>Microsoft Office PowerPoint</Application>
  <PresentationFormat>Widescreen</PresentationFormat>
  <Paragraphs>147</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Century Gothic</vt:lpstr>
      <vt:lpstr>Symbol</vt:lpstr>
      <vt:lpstr>Times New Roman</vt:lpstr>
      <vt:lpstr>Wingdings</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ELCOT</dc:creator>
  <cp:lastModifiedBy>PAZHANISAMY K</cp:lastModifiedBy>
  <cp:revision>9</cp:revision>
  <dcterms:created xsi:type="dcterms:W3CDTF">2022-01-24T08:35:13Z</dcterms:created>
  <dcterms:modified xsi:type="dcterms:W3CDTF">2022-04-20T04:34:39Z</dcterms:modified>
</cp:coreProperties>
</file>

<file path=docProps/thumbnail.jpeg>
</file>